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372" r:id="rId3"/>
    <p:sldId id="334" r:id="rId4"/>
    <p:sldId id="385" r:id="rId5"/>
    <p:sldId id="283" r:id="rId6"/>
    <p:sldId id="273" r:id="rId7"/>
    <p:sldId id="392" r:id="rId8"/>
    <p:sldId id="420" r:id="rId9"/>
    <p:sldId id="409" r:id="rId10"/>
    <p:sldId id="410" r:id="rId11"/>
    <p:sldId id="384" r:id="rId12"/>
    <p:sldId id="383" r:id="rId13"/>
    <p:sldId id="376" r:id="rId14"/>
    <p:sldId id="418" r:id="rId15"/>
    <p:sldId id="419" r:id="rId16"/>
    <p:sldId id="417" r:id="rId17"/>
    <p:sldId id="330" r:id="rId18"/>
    <p:sldId id="295" r:id="rId19"/>
    <p:sldId id="414" r:id="rId20"/>
    <p:sldId id="405" r:id="rId21"/>
    <p:sldId id="415" r:id="rId22"/>
    <p:sldId id="416" r:id="rId23"/>
    <p:sldId id="323" r:id="rId24"/>
    <p:sldId id="324" r:id="rId25"/>
    <p:sldId id="268" r:id="rId26"/>
  </p:sldIdLst>
  <p:sldSz cx="9144000" cy="5143500" type="screen16x9"/>
  <p:notesSz cx="6858000" cy="9144000"/>
  <p:embeddedFontLs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BB7"/>
    <a:srgbClr val="8ACAB7"/>
    <a:srgbClr val="2F7C8A"/>
    <a:srgbClr val="19697F"/>
    <a:srgbClr val="FFFF00"/>
    <a:srgbClr val="F5F26E"/>
    <a:srgbClr val="E20CA5"/>
    <a:srgbClr val="6A6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A4E99-36EB-43FE-B29D-02DB0D758640}" v="45" dt="2024-03-08T18:55:29.840"/>
    <p1510:client id="{71586581-8355-4093-A53F-99236B97CB75}" v="68" dt="2024-03-08T18:43:34.437"/>
  </p1510:revLst>
</p1510:revInfo>
</file>

<file path=ppt/tableStyles.xml><?xml version="1.0" encoding="utf-8"?>
<a:tblStyleLst xmlns:a="http://schemas.openxmlformats.org/drawingml/2006/main" def="{36EB6CFA-31A3-433C-BC6F-D6F6CDA5ACA2}">
  <a:tblStyle styleId="{36EB6CFA-31A3-433C-BC6F-D6F6CDA5A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zadeh, Farangis" userId="5c05ace0-36f7-49bc-8607-6bb14161283c" providerId="ADAL" clId="{57DA4E99-36EB-43FE-B29D-02DB0D758640}"/>
    <pc:docChg chg="custSel modSld">
      <pc:chgData name="Rezazadeh, Farangis" userId="5c05ace0-36f7-49bc-8607-6bb14161283c" providerId="ADAL" clId="{57DA4E99-36EB-43FE-B29D-02DB0D758640}" dt="2024-03-08T18:55:29.840" v="89" actId="14100"/>
      <pc:docMkLst>
        <pc:docMk/>
      </pc:docMkLst>
      <pc:sldChg chg="addSp modSp mod">
        <pc:chgData name="Rezazadeh, Farangis" userId="5c05ace0-36f7-49bc-8607-6bb14161283c" providerId="ADAL" clId="{57DA4E99-36EB-43FE-B29D-02DB0D758640}" dt="2024-03-08T18:55:29.840" v="89" actId="14100"/>
        <pc:sldMkLst>
          <pc:docMk/>
          <pc:sldMk cId="2682799512" sldId="334"/>
        </pc:sldMkLst>
        <pc:picChg chg="add mod">
          <ac:chgData name="Rezazadeh, Farangis" userId="5c05ace0-36f7-49bc-8607-6bb14161283c" providerId="ADAL" clId="{57DA4E99-36EB-43FE-B29D-02DB0D758640}" dt="2024-03-08T18:55:29.840" v="89" actId="14100"/>
          <ac:picMkLst>
            <pc:docMk/>
            <pc:sldMk cId="2682799512" sldId="334"/>
            <ac:picMk id="6" creationId="{09B09E0F-C080-8193-2C1F-CA75E4056833}"/>
          </ac:picMkLst>
        </pc:picChg>
      </pc:sldChg>
      <pc:sldChg chg="addSp modSp mod">
        <pc:chgData name="Rezazadeh, Farangis" userId="5c05ace0-36f7-49bc-8607-6bb14161283c" providerId="ADAL" clId="{57DA4E99-36EB-43FE-B29D-02DB0D758640}" dt="2024-03-08T18:54:09.187" v="80" actId="122"/>
        <pc:sldMkLst>
          <pc:docMk/>
          <pc:sldMk cId="864962230" sldId="416"/>
        </pc:sldMkLst>
        <pc:spChg chg="mod">
          <ac:chgData name="Rezazadeh, Farangis" userId="5c05ace0-36f7-49bc-8607-6bb14161283c" providerId="ADAL" clId="{57DA4E99-36EB-43FE-B29D-02DB0D758640}" dt="2024-03-08T18:52:35.988" v="68" actId="20577"/>
          <ac:spMkLst>
            <pc:docMk/>
            <pc:sldMk cId="864962230" sldId="416"/>
            <ac:spMk id="6" creationId="{14BC38E6-4462-7A99-AC51-E6183ED2450A}"/>
          </ac:spMkLst>
        </pc:spChg>
        <pc:graphicFrameChg chg="add mod modGraphic">
          <ac:chgData name="Rezazadeh, Farangis" userId="5c05ace0-36f7-49bc-8607-6bb14161283c" providerId="ADAL" clId="{57DA4E99-36EB-43FE-B29D-02DB0D758640}" dt="2024-03-08T18:54:09.187" v="80" actId="122"/>
          <ac:graphicFrameMkLst>
            <pc:docMk/>
            <pc:sldMk cId="864962230" sldId="416"/>
            <ac:graphicFrameMk id="3" creationId="{DA703FF8-8A50-657D-1873-84F8E0373BA4}"/>
          </ac:graphicFrameMkLst>
        </pc:graphicFrameChg>
      </pc:sldChg>
      <pc:sldChg chg="addSp delSp modSp mod">
        <pc:chgData name="Rezazadeh, Farangis" userId="5c05ace0-36f7-49bc-8607-6bb14161283c" providerId="ADAL" clId="{57DA4E99-36EB-43FE-B29D-02DB0D758640}" dt="2024-03-08T18:30:11.154" v="33" actId="21"/>
        <pc:sldMkLst>
          <pc:docMk/>
          <pc:sldMk cId="2814096940" sldId="419"/>
        </pc:sldMkLst>
        <pc:spChg chg="add del mod">
          <ac:chgData name="Rezazadeh, Farangis" userId="5c05ace0-36f7-49bc-8607-6bb14161283c" providerId="ADAL" clId="{57DA4E99-36EB-43FE-B29D-02DB0D758640}" dt="2024-03-08T18:20:10.247" v="6" actId="478"/>
          <ac:spMkLst>
            <pc:docMk/>
            <pc:sldMk cId="2814096940" sldId="419"/>
            <ac:spMk id="2" creationId="{A347CB0F-3977-7003-824D-176F20FA2B92}"/>
          </ac:spMkLst>
        </pc:spChg>
        <pc:graphicFrameChg chg="add del mod modGraphic">
          <ac:chgData name="Rezazadeh, Farangis" userId="5c05ace0-36f7-49bc-8607-6bb14161283c" providerId="ADAL" clId="{57DA4E99-36EB-43FE-B29D-02DB0D758640}" dt="2024-03-08T18:30:11.154" v="33" actId="21"/>
          <ac:graphicFrameMkLst>
            <pc:docMk/>
            <pc:sldMk cId="2814096940" sldId="419"/>
            <ac:graphicFrameMk id="3" creationId="{DA703FF8-8A50-657D-1873-84F8E0373BA4}"/>
          </ac:graphicFrameMkLst>
        </pc:graphicFrameChg>
        <pc:graphicFrameChg chg="add del modGraphic">
          <ac:chgData name="Rezazadeh, Farangis" userId="5c05ace0-36f7-49bc-8607-6bb14161283c" providerId="ADAL" clId="{57DA4E99-36EB-43FE-B29D-02DB0D758640}" dt="2024-03-08T18:26:24.051" v="23" actId="478"/>
          <ac:graphicFrameMkLst>
            <pc:docMk/>
            <pc:sldMk cId="2814096940" sldId="419"/>
            <ac:graphicFrameMk id="4" creationId="{8C218AB6-ECA0-504D-73A2-2E06A7E7767A}"/>
          </ac:graphicFrameMkLst>
        </pc:graphicFrameChg>
      </pc:sldChg>
    </pc:docChg>
  </pc:docChgLst>
  <pc:docChgLst>
    <pc:chgData name="Shabani, Mohammadreza" userId="5b745f6f-15df-4cc2-a785-9aec2746196d" providerId="ADAL" clId="{71586581-8355-4093-A53F-99236B97CB75}"/>
    <pc:docChg chg="undo redo custSel addSld delSld modSld sldOrd">
      <pc:chgData name="Shabani, Mohammadreza" userId="5b745f6f-15df-4cc2-a785-9aec2746196d" providerId="ADAL" clId="{71586581-8355-4093-A53F-99236B97CB75}" dt="2024-03-08T18:43:34.437" v="757" actId="207"/>
      <pc:docMkLst>
        <pc:docMk/>
      </pc:docMkLst>
      <pc:sldChg chg="modSp mod">
        <pc:chgData name="Shabani, Mohammadreza" userId="5b745f6f-15df-4cc2-a785-9aec2746196d" providerId="ADAL" clId="{71586581-8355-4093-A53F-99236B97CB75}" dt="2024-03-08T11:42:12.784" v="101" actId="1036"/>
        <pc:sldMkLst>
          <pc:docMk/>
          <pc:sldMk cId="0" sldId="256"/>
        </pc:sldMkLst>
        <pc:spChg chg="mod">
          <ac:chgData name="Shabani, Mohammadreza" userId="5b745f6f-15df-4cc2-a785-9aec2746196d" providerId="ADAL" clId="{71586581-8355-4093-A53F-99236B97CB75}" dt="2024-03-08T11:42:12.784" v="101" actId="1036"/>
          <ac:spMkLst>
            <pc:docMk/>
            <pc:sldMk cId="0" sldId="256"/>
            <ac:spMk id="86" creationId="{00000000-0000-0000-0000-000000000000}"/>
          </ac:spMkLst>
        </pc:spChg>
      </pc:sldChg>
      <pc:sldChg chg="addSp delSp modSp mod">
        <pc:chgData name="Shabani, Mohammadreza" userId="5b745f6f-15df-4cc2-a785-9aec2746196d" providerId="ADAL" clId="{71586581-8355-4093-A53F-99236B97CB75}" dt="2024-03-08T14:32:46.499" v="744" actId="1076"/>
        <pc:sldMkLst>
          <pc:docMk/>
          <pc:sldMk cId="0" sldId="268"/>
        </pc:sldMkLst>
        <pc:spChg chg="del mod">
          <ac:chgData name="Shabani, Mohammadreza" userId="5b745f6f-15df-4cc2-a785-9aec2746196d" providerId="ADAL" clId="{71586581-8355-4093-A53F-99236B97CB75}" dt="2024-03-08T14:32:17.194" v="738" actId="478"/>
          <ac:spMkLst>
            <pc:docMk/>
            <pc:sldMk cId="0" sldId="268"/>
            <ac:spMk id="204" creationId="{00000000-0000-0000-0000-000000000000}"/>
          </ac:spMkLst>
        </pc:spChg>
        <pc:picChg chg="add mod">
          <ac:chgData name="Shabani, Mohammadreza" userId="5b745f6f-15df-4cc2-a785-9aec2746196d" providerId="ADAL" clId="{71586581-8355-4093-A53F-99236B97CB75}" dt="2024-03-08T14:32:46.499" v="744" actId="1076"/>
          <ac:picMkLst>
            <pc:docMk/>
            <pc:sldMk cId="0" sldId="268"/>
            <ac:picMk id="2050" creationId="{6E1D2008-A2ED-3735-90CA-667F21EFCE4D}"/>
          </ac:picMkLst>
        </pc:picChg>
      </pc:sldChg>
      <pc:sldChg chg="delSp del mod">
        <pc:chgData name="Shabani, Mohammadreza" userId="5b745f6f-15df-4cc2-a785-9aec2746196d" providerId="ADAL" clId="{71586581-8355-4093-A53F-99236B97CB75}" dt="2024-03-08T11:49:54.177" v="240" actId="47"/>
        <pc:sldMkLst>
          <pc:docMk/>
          <pc:sldMk cId="3442705342" sldId="272"/>
        </pc:sldMkLst>
        <pc:picChg chg="del">
          <ac:chgData name="Shabani, Mohammadreza" userId="5b745f6f-15df-4cc2-a785-9aec2746196d" providerId="ADAL" clId="{71586581-8355-4093-A53F-99236B97CB75}" dt="2024-03-08T11:48:38.595" v="229" actId="478"/>
          <ac:picMkLst>
            <pc:docMk/>
            <pc:sldMk cId="3442705342" sldId="272"/>
            <ac:picMk id="7" creationId="{CD65C5B4-2C3A-8F76-0AAA-FE328798A8B1}"/>
          </ac:picMkLst>
        </pc:picChg>
      </pc:sldChg>
      <pc:sldChg chg="addSp delSp modSp add del mod">
        <pc:chgData name="Shabani, Mohammadreza" userId="5b745f6f-15df-4cc2-a785-9aec2746196d" providerId="ADAL" clId="{71586581-8355-4093-A53F-99236B97CB75}" dt="2024-03-08T12:33:08.472" v="478" actId="14100"/>
        <pc:sldMkLst>
          <pc:docMk/>
          <pc:sldMk cId="3219266077" sldId="273"/>
        </pc:sldMkLst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2" creationId="{112C6ED7-68C0-177D-7F3A-F67F3C78C360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3" creationId="{3B25DB81-535D-8709-D18E-DF05F5F93225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4" creationId="{1F140B5A-8B1C-0507-97C0-2895393AA6BA}"/>
          </ac:spMkLst>
        </pc:spChg>
        <pc:spChg chg="mod">
          <ac:chgData name="Shabani, Mohammadreza" userId="5b745f6f-15df-4cc2-a785-9aec2746196d" providerId="ADAL" clId="{71586581-8355-4093-A53F-99236B97CB75}" dt="2024-03-08T11:54:43.200" v="260" actId="20577"/>
          <ac:spMkLst>
            <pc:docMk/>
            <pc:sldMk cId="3219266077" sldId="273"/>
            <ac:spMk id="5" creationId="{9AB9797B-2D62-D5D2-CE90-5D70C52B2E38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6" creationId="{4C4B6C83-9B5A-DC4A-2DE4-6DF3779BC9FA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7" creationId="{1E7E9224-180E-CE88-32E6-766CCB5E834D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8" creationId="{CD4A1FB0-CC32-0749-DE62-91891E8C2981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9" creationId="{0CD31A7B-C01E-BD0A-0339-5DF86688F52F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0" creationId="{F79C012D-3D2F-5ECA-5AE0-FA6ACBB69084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1" creationId="{C275D5C0-7C4C-2C43-22A7-2E0208801CFE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2" creationId="{92AFE48E-014B-35D0-4FDC-B54F3741FEF9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3" creationId="{AC2BAA7C-3DED-A344-3C80-42D97D50BFCA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4" creationId="{F10F364A-F419-6442-F547-C8DFDE293235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5" creationId="{94C45BCD-06AF-2817-31EE-B6F99C4A9BA6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6" creationId="{B3020426-50BF-DCAF-46E3-5F5E34EEF102}"/>
          </ac:spMkLst>
        </pc:spChg>
        <pc:spChg chg="add del mod">
          <ac:chgData name="Shabani, Mohammadreza" userId="5b745f6f-15df-4cc2-a785-9aec2746196d" providerId="ADAL" clId="{71586581-8355-4093-A53F-99236B97CB75}" dt="2024-03-08T12:31:52.156" v="467" actId="20577"/>
          <ac:spMkLst>
            <pc:docMk/>
            <pc:sldMk cId="3219266077" sldId="273"/>
            <ac:spMk id="17" creationId="{61BD8175-8343-8865-A4E3-273207DC9521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8" creationId="{6D10BE17-45EA-2A2D-BF10-2F52BA8E9E93}"/>
          </ac:spMkLst>
        </pc:spChg>
        <pc:spChg chg="del">
          <ac:chgData name="Shabani, Mohammadreza" userId="5b745f6f-15df-4cc2-a785-9aec2746196d" providerId="ADAL" clId="{71586581-8355-4093-A53F-99236B97CB75}" dt="2024-03-08T11:54:29.114" v="248" actId="478"/>
          <ac:spMkLst>
            <pc:docMk/>
            <pc:sldMk cId="3219266077" sldId="273"/>
            <ac:spMk id="19" creationId="{204C9C6F-127B-FA1E-4775-064591EAF23A}"/>
          </ac:spMkLst>
        </pc:spChg>
        <pc:picChg chg="add del mod">
          <ac:chgData name="Shabani, Mohammadreza" userId="5b745f6f-15df-4cc2-a785-9aec2746196d" providerId="ADAL" clId="{71586581-8355-4093-A53F-99236B97CB75}" dt="2024-03-08T12:32:34.016" v="472" actId="478"/>
          <ac:picMkLst>
            <pc:docMk/>
            <pc:sldMk cId="3219266077" sldId="273"/>
            <ac:picMk id="1026" creationId="{0BCE6183-58C1-53D7-6C1E-86AF20FB3EC7}"/>
          </ac:picMkLst>
        </pc:picChg>
        <pc:picChg chg="add del mod">
          <ac:chgData name="Shabani, Mohammadreza" userId="5b745f6f-15df-4cc2-a785-9aec2746196d" providerId="ADAL" clId="{71586581-8355-4093-A53F-99236B97CB75}" dt="2024-03-08T12:33:00.302" v="475" actId="478"/>
          <ac:picMkLst>
            <pc:docMk/>
            <pc:sldMk cId="3219266077" sldId="273"/>
            <ac:picMk id="1028" creationId="{D17C8E73-2C0A-AFBB-D627-C2432BD321FD}"/>
          </ac:picMkLst>
        </pc:picChg>
        <pc:picChg chg="add mod">
          <ac:chgData name="Shabani, Mohammadreza" userId="5b745f6f-15df-4cc2-a785-9aec2746196d" providerId="ADAL" clId="{71586581-8355-4093-A53F-99236B97CB75}" dt="2024-03-08T12:33:08.472" v="478" actId="14100"/>
          <ac:picMkLst>
            <pc:docMk/>
            <pc:sldMk cId="3219266077" sldId="273"/>
            <ac:picMk id="1030" creationId="{427F3ABE-67F4-5134-8D62-06F2192F37F2}"/>
          </ac:picMkLst>
        </pc:picChg>
      </pc:sldChg>
      <pc:sldChg chg="modSp add del mod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1906381530" sldId="278"/>
        </pc:sldMkLst>
        <pc:spChg chg="mod">
          <ac:chgData name="Shabani, Mohammadreza" userId="5b745f6f-15df-4cc2-a785-9aec2746196d" providerId="ADAL" clId="{71586581-8355-4093-A53F-99236B97CB75}" dt="2024-03-08T11:59:56.743" v="427" actId="20577"/>
          <ac:spMkLst>
            <pc:docMk/>
            <pc:sldMk cId="1906381530" sldId="278"/>
            <ac:spMk id="2" creationId="{F1F075B1-FA84-D503-7989-295EA6B248BA}"/>
          </ac:spMkLst>
        </pc:spChg>
      </pc:sldChg>
      <pc:sldChg chg="del">
        <pc:chgData name="Shabani, Mohammadreza" userId="5b745f6f-15df-4cc2-a785-9aec2746196d" providerId="ADAL" clId="{71586581-8355-4093-A53F-99236B97CB75}" dt="2024-03-08T11:49:54.177" v="240" actId="47"/>
        <pc:sldMkLst>
          <pc:docMk/>
          <pc:sldMk cId="3340099957" sldId="282"/>
        </pc:sldMkLst>
      </pc:sldChg>
      <pc:sldChg chg="modSp add del mod modNotesTx">
        <pc:chgData name="Shabani, Mohammadreza" userId="5b745f6f-15df-4cc2-a785-9aec2746196d" providerId="ADAL" clId="{71586581-8355-4093-A53F-99236B97CB75}" dt="2024-03-08T12:07:45.075" v="440" actId="5793"/>
        <pc:sldMkLst>
          <pc:docMk/>
          <pc:sldMk cId="3479075270" sldId="283"/>
        </pc:sldMkLst>
        <pc:spChg chg="mod">
          <ac:chgData name="Shabani, Mohammadreza" userId="5b745f6f-15df-4cc2-a785-9aec2746196d" providerId="ADAL" clId="{71586581-8355-4093-A53F-99236B97CB75}" dt="2024-03-08T11:49:58.775" v="247" actId="20577"/>
          <ac:spMkLst>
            <pc:docMk/>
            <pc:sldMk cId="3479075270" sldId="283"/>
            <ac:spMk id="5" creationId="{E92BDC47-C743-2C37-B7DD-6B1EA411EC0B}"/>
          </ac:spMkLst>
        </pc:spChg>
      </pc:sldChg>
      <pc:sldChg chg="add del">
        <pc:chgData name="Shabani, Mohammadreza" userId="5b745f6f-15df-4cc2-a785-9aec2746196d" providerId="ADAL" clId="{71586581-8355-4093-A53F-99236B97CB75}" dt="2024-03-08T11:58:28.273" v="361" actId="47"/>
        <pc:sldMkLst>
          <pc:docMk/>
          <pc:sldMk cId="2437844042" sldId="284"/>
        </pc:sldMkLst>
      </pc:sldChg>
      <pc:sldChg chg="delSp modSp add del mod">
        <pc:chgData name="Shabani, Mohammadreza" userId="5b745f6f-15df-4cc2-a785-9aec2746196d" providerId="ADAL" clId="{71586581-8355-4093-A53F-99236B97CB75}" dt="2024-03-08T11:58:05.734" v="357" actId="20577"/>
        <pc:sldMkLst>
          <pc:docMk/>
          <pc:sldMk cId="3885085765" sldId="295"/>
        </pc:sldMkLst>
        <pc:spChg chg="mod">
          <ac:chgData name="Shabani, Mohammadreza" userId="5b745f6f-15df-4cc2-a785-9aec2746196d" providerId="ADAL" clId="{71586581-8355-4093-A53F-99236B97CB75}" dt="2024-03-08T11:58:00.645" v="354" actId="20577"/>
          <ac:spMkLst>
            <pc:docMk/>
            <pc:sldMk cId="3885085765" sldId="295"/>
            <ac:spMk id="2" creationId="{C4D2455E-6FEC-82A7-420E-B4BA199F6BF5}"/>
          </ac:spMkLst>
        </pc:spChg>
        <pc:spChg chg="mod">
          <ac:chgData name="Shabani, Mohammadreza" userId="5b745f6f-15df-4cc2-a785-9aec2746196d" providerId="ADAL" clId="{71586581-8355-4093-A53F-99236B97CB75}" dt="2024-03-08T11:58:05.734" v="357" actId="20577"/>
          <ac:spMkLst>
            <pc:docMk/>
            <pc:sldMk cId="3885085765" sldId="295"/>
            <ac:spMk id="3" creationId="{9AA9CF4D-068B-216D-9B72-7BD7D6DCDAB8}"/>
          </ac:spMkLst>
        </pc:spChg>
        <pc:picChg chg="del">
          <ac:chgData name="Shabani, Mohammadreza" userId="5b745f6f-15df-4cc2-a785-9aec2746196d" providerId="ADAL" clId="{71586581-8355-4093-A53F-99236B97CB75}" dt="2024-03-08T11:58:02.829" v="355" actId="478"/>
          <ac:picMkLst>
            <pc:docMk/>
            <pc:sldMk cId="3885085765" sldId="295"/>
            <ac:picMk id="8" creationId="{4B5023B6-1F2A-681A-0EF2-A889A3EC2441}"/>
          </ac:picMkLst>
        </pc:picChg>
      </pc:sldChg>
      <pc:sldChg chg="add del">
        <pc:chgData name="Shabani, Mohammadreza" userId="5b745f6f-15df-4cc2-a785-9aec2746196d" providerId="ADAL" clId="{71586581-8355-4093-A53F-99236B97CB75}" dt="2024-03-08T11:39:19.361" v="1" actId="47"/>
        <pc:sldMkLst>
          <pc:docMk/>
          <pc:sldMk cId="2396208262" sldId="323"/>
        </pc:sldMkLst>
      </pc:sldChg>
      <pc:sldChg chg="modSp add del mod">
        <pc:chgData name="Shabani, Mohammadreza" userId="5b745f6f-15df-4cc2-a785-9aec2746196d" providerId="ADAL" clId="{71586581-8355-4093-A53F-99236B97CB75}" dt="2024-03-08T12:00:29.279" v="437" actId="20577"/>
        <pc:sldMkLst>
          <pc:docMk/>
          <pc:sldMk cId="3806254923" sldId="324"/>
        </pc:sldMkLst>
        <pc:spChg chg="mod">
          <ac:chgData name="Shabani, Mohammadreza" userId="5b745f6f-15df-4cc2-a785-9aec2746196d" providerId="ADAL" clId="{71586581-8355-4093-A53F-99236B97CB75}" dt="2024-03-08T12:00:29.279" v="437" actId="20577"/>
          <ac:spMkLst>
            <pc:docMk/>
            <pc:sldMk cId="3806254923" sldId="324"/>
            <ac:spMk id="7" creationId="{E2D4E3BA-A63E-4787-95E2-56C0D5334222}"/>
          </ac:spMkLst>
        </pc:spChg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1308214600" sldId="325"/>
        </pc:sldMkLst>
      </pc:sldChg>
      <pc:sldChg chg="delSp modSp add del mod">
        <pc:chgData name="Shabani, Mohammadreza" userId="5b745f6f-15df-4cc2-a785-9aec2746196d" providerId="ADAL" clId="{71586581-8355-4093-A53F-99236B97CB75}" dt="2024-03-08T11:57:55.255" v="351" actId="20577"/>
        <pc:sldMkLst>
          <pc:docMk/>
          <pc:sldMk cId="181380658" sldId="330"/>
        </pc:sldMkLst>
        <pc:spChg chg="mod">
          <ac:chgData name="Shabani, Mohammadreza" userId="5b745f6f-15df-4cc2-a785-9aec2746196d" providerId="ADAL" clId="{71586581-8355-4093-A53F-99236B97CB75}" dt="2024-03-08T11:57:55.255" v="351" actId="20577"/>
          <ac:spMkLst>
            <pc:docMk/>
            <pc:sldMk cId="181380658" sldId="330"/>
            <ac:spMk id="177" creationId="{00000000-0000-0000-0000-000000000000}"/>
          </ac:spMkLst>
        </pc:spChg>
        <pc:picChg chg="del">
          <ac:chgData name="Shabani, Mohammadreza" userId="5b745f6f-15df-4cc2-a785-9aec2746196d" providerId="ADAL" clId="{71586581-8355-4093-A53F-99236B97CB75}" dt="2024-03-08T11:57:51.905" v="348" actId="478"/>
          <ac:picMkLst>
            <pc:docMk/>
            <pc:sldMk cId="181380658" sldId="330"/>
            <ac:picMk id="3" creationId="{92E4D130-D61E-8CF9-08D5-00327B6E8544}"/>
          </ac:picMkLst>
        </pc:picChg>
      </pc:sldChg>
      <pc:sldChg chg="delSp modSp mod">
        <pc:chgData name="Shabani, Mohammadreza" userId="5b745f6f-15df-4cc2-a785-9aec2746196d" providerId="ADAL" clId="{71586581-8355-4093-A53F-99236B97CB75}" dt="2024-03-08T11:42:43.663" v="104" actId="1076"/>
        <pc:sldMkLst>
          <pc:docMk/>
          <pc:sldMk cId="2682799512" sldId="334"/>
        </pc:sldMkLst>
        <pc:picChg chg="del">
          <ac:chgData name="Shabani, Mohammadreza" userId="5b745f6f-15df-4cc2-a785-9aec2746196d" providerId="ADAL" clId="{71586581-8355-4093-A53F-99236B97CB75}" dt="2024-03-08T11:42:31.287" v="102" actId="478"/>
          <ac:picMkLst>
            <pc:docMk/>
            <pc:sldMk cId="2682799512" sldId="334"/>
            <ac:picMk id="6" creationId="{0DB2C663-2AB7-2402-E0ED-9DB98CD1E571}"/>
          </ac:picMkLst>
        </pc:picChg>
        <pc:picChg chg="mod">
          <ac:chgData name="Shabani, Mohammadreza" userId="5b745f6f-15df-4cc2-a785-9aec2746196d" providerId="ADAL" clId="{71586581-8355-4093-A53F-99236B97CB75}" dt="2024-03-08T11:42:43.663" v="104" actId="1076"/>
          <ac:picMkLst>
            <pc:docMk/>
            <pc:sldMk cId="2682799512" sldId="334"/>
            <ac:picMk id="7" creationId="{5E8DBE83-0012-F9FA-8D86-3D3AD26FEE32}"/>
          </ac:picMkLst>
        </pc:picChg>
        <pc:picChg chg="del">
          <ac:chgData name="Shabani, Mohammadreza" userId="5b745f6f-15df-4cc2-a785-9aec2746196d" providerId="ADAL" clId="{71586581-8355-4093-A53F-99236B97CB75}" dt="2024-03-08T11:42:31.287" v="102" actId="478"/>
          <ac:picMkLst>
            <pc:docMk/>
            <pc:sldMk cId="2682799512" sldId="334"/>
            <ac:picMk id="8" creationId="{43E57FE8-F23E-9697-71FB-684EFA5A820A}"/>
          </ac:picMkLst>
        </pc:picChg>
        <pc:picChg chg="del">
          <ac:chgData name="Shabani, Mohammadreza" userId="5b745f6f-15df-4cc2-a785-9aec2746196d" providerId="ADAL" clId="{71586581-8355-4093-A53F-99236B97CB75}" dt="2024-03-08T11:42:31.287" v="102" actId="478"/>
          <ac:picMkLst>
            <pc:docMk/>
            <pc:sldMk cId="2682799512" sldId="334"/>
            <ac:picMk id="9" creationId="{2BA02487-3A2C-4D1C-7B0C-7DEEA2A5C392}"/>
          </ac:picMkLst>
        </pc:picChg>
        <pc:picChg chg="del">
          <ac:chgData name="Shabani, Mohammadreza" userId="5b745f6f-15df-4cc2-a785-9aec2746196d" providerId="ADAL" clId="{71586581-8355-4093-A53F-99236B97CB75}" dt="2024-03-08T11:42:35.906" v="103" actId="478"/>
          <ac:picMkLst>
            <pc:docMk/>
            <pc:sldMk cId="2682799512" sldId="334"/>
            <ac:picMk id="13" creationId="{85033F24-0684-89BA-5D05-726B66B7C34C}"/>
          </ac:picMkLst>
        </pc:picChg>
      </pc:sldChg>
      <pc:sldChg chg="delSp modSp add del mod ord delAnim">
        <pc:chgData name="Shabani, Mohammadreza" userId="5b745f6f-15df-4cc2-a785-9aec2746196d" providerId="ADAL" clId="{71586581-8355-4093-A53F-99236B97CB75}" dt="2024-03-08T12:00:25.314" v="435" actId="47"/>
        <pc:sldMkLst>
          <pc:docMk/>
          <pc:sldMk cId="297840734" sldId="369"/>
        </pc:sldMkLst>
        <pc:spChg chg="mod">
          <ac:chgData name="Shabani, Mohammadreza" userId="5b745f6f-15df-4cc2-a785-9aec2746196d" providerId="ADAL" clId="{71586581-8355-4093-A53F-99236B97CB75}" dt="2024-03-08T12:00:03.063" v="430"/>
          <ac:spMkLst>
            <pc:docMk/>
            <pc:sldMk cId="297840734" sldId="369"/>
            <ac:spMk id="2" creationId="{F4B18931-97AF-845A-0F48-7C9985F6265C}"/>
          </ac:spMkLst>
        </pc:spChg>
        <pc:picChg chg="del">
          <ac:chgData name="Shabani, Mohammadreza" userId="5b745f6f-15df-4cc2-a785-9aec2746196d" providerId="ADAL" clId="{71586581-8355-4093-A53F-99236B97CB75}" dt="2024-03-08T12:00:05.199" v="431" actId="478"/>
          <ac:picMkLst>
            <pc:docMk/>
            <pc:sldMk cId="297840734" sldId="369"/>
            <ac:picMk id="5" creationId="{243A5497-B137-0D31-73C7-D0CA37133A12}"/>
          </ac:picMkLst>
        </pc:picChg>
      </pc:sldChg>
      <pc:sldChg chg="delSp modSp add del mod modNotesTx">
        <pc:chgData name="Shabani, Mohammadreza" userId="5b745f6f-15df-4cc2-a785-9aec2746196d" providerId="ADAL" clId="{71586581-8355-4093-A53F-99236B97CB75}" dt="2024-03-08T12:07:55.097" v="441" actId="20577"/>
        <pc:sldMkLst>
          <pc:docMk/>
          <pc:sldMk cId="523642577" sldId="376"/>
        </pc:sldMkLst>
        <pc:spChg chg="del">
          <ac:chgData name="Shabani, Mohammadreza" userId="5b745f6f-15df-4cc2-a785-9aec2746196d" providerId="ADAL" clId="{71586581-8355-4093-A53F-99236B97CB75}" dt="2024-03-08T11:56:36.007" v="307" actId="478"/>
          <ac:spMkLst>
            <pc:docMk/>
            <pc:sldMk cId="523642577" sldId="376"/>
            <ac:spMk id="2" creationId="{C1E47023-E1DC-0754-34F6-6BB00855F093}"/>
          </ac:spMkLst>
        </pc:spChg>
        <pc:spChg chg="del">
          <ac:chgData name="Shabani, Mohammadreza" userId="5b745f6f-15df-4cc2-a785-9aec2746196d" providerId="ADAL" clId="{71586581-8355-4093-A53F-99236B97CB75}" dt="2024-03-08T11:56:36.007" v="307" actId="478"/>
          <ac:spMkLst>
            <pc:docMk/>
            <pc:sldMk cId="523642577" sldId="376"/>
            <ac:spMk id="4" creationId="{1F140B5A-8B1C-0507-97C0-2895393AA6BA}"/>
          </ac:spMkLst>
        </pc:spChg>
        <pc:spChg chg="mod">
          <ac:chgData name="Shabani, Mohammadreza" userId="5b745f6f-15df-4cc2-a785-9aec2746196d" providerId="ADAL" clId="{71586581-8355-4093-A53F-99236B97CB75}" dt="2024-03-08T11:56:44.979" v="310"/>
          <ac:spMkLst>
            <pc:docMk/>
            <pc:sldMk cId="523642577" sldId="376"/>
            <ac:spMk id="5" creationId="{9AB9797B-2D62-D5D2-CE90-5D70C52B2E38}"/>
          </ac:spMkLst>
        </pc:sp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6" creationId="{6886FD88-9EEE-FE7F-F511-FC2E77DFCEE3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7" creationId="{BF376B6D-27F3-8C28-E157-9C8018626990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8" creationId="{E53E7CD8-A9A6-52A0-4354-2616C174F92F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9" creationId="{BB114364-2294-04B2-8830-6EFC18E121AD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10" creationId="{942AC25D-96E6-8D9A-C5FC-99BE078DB77E}"/>
          </ac:picMkLst>
        </pc:picChg>
        <pc:picChg chg="del">
          <ac:chgData name="Shabani, Mohammadreza" userId="5b745f6f-15df-4cc2-a785-9aec2746196d" providerId="ADAL" clId="{71586581-8355-4093-A53F-99236B97CB75}" dt="2024-03-08T11:56:36.007" v="307" actId="478"/>
          <ac:picMkLst>
            <pc:docMk/>
            <pc:sldMk cId="523642577" sldId="376"/>
            <ac:picMk id="11" creationId="{708C35BE-13DC-AB5A-CC5F-4B38748E05E5}"/>
          </ac:picMkLst>
        </pc:picChg>
      </pc:sldChg>
      <pc:sldChg chg="addSp delSp modSp add del mod">
        <pc:chgData name="Shabani, Mohammadreza" userId="5b745f6f-15df-4cc2-a785-9aec2746196d" providerId="ADAL" clId="{71586581-8355-4093-A53F-99236B97CB75}" dt="2024-03-08T11:56:13.891" v="306" actId="478"/>
        <pc:sldMkLst>
          <pc:docMk/>
          <pc:sldMk cId="4114998858" sldId="383"/>
        </pc:sldMkLst>
        <pc:spChg chg="add mod">
          <ac:chgData name="Shabani, Mohammadreza" userId="5b745f6f-15df-4cc2-a785-9aec2746196d" providerId="ADAL" clId="{71586581-8355-4093-A53F-99236B97CB75}" dt="2024-03-08T11:56:13.891" v="306" actId="478"/>
          <ac:spMkLst>
            <pc:docMk/>
            <pc:sldMk cId="4114998858" sldId="383"/>
            <ac:spMk id="3" creationId="{130754A4-1B5E-B876-3435-AA8F0E7865CE}"/>
          </ac:spMkLst>
        </pc:spChg>
        <pc:spChg chg="mod">
          <ac:chgData name="Shabani, Mohammadreza" userId="5b745f6f-15df-4cc2-a785-9aec2746196d" providerId="ADAL" clId="{71586581-8355-4093-A53F-99236B97CB75}" dt="2024-03-08T11:56:05.081" v="303"/>
          <ac:spMkLst>
            <pc:docMk/>
            <pc:sldMk cId="4114998858" sldId="383"/>
            <ac:spMk id="5" creationId="{F45DC5D9-8448-8B6B-BF62-C888BA7A452A}"/>
          </ac:spMkLst>
        </pc:spChg>
        <pc:spChg chg="del mod">
          <ac:chgData name="Shabani, Mohammadreza" userId="5b745f6f-15df-4cc2-a785-9aec2746196d" providerId="ADAL" clId="{71586581-8355-4093-A53F-99236B97CB75}" dt="2024-03-08T11:56:13.891" v="306" actId="478"/>
          <ac:spMkLst>
            <pc:docMk/>
            <pc:sldMk cId="4114998858" sldId="383"/>
            <ac:spMk id="6" creationId="{29FD3B42-B009-0DC3-272A-C0CA6E1EA308}"/>
          </ac:spMkLst>
        </pc:spChg>
      </pc:sldChg>
      <pc:sldChg chg="modSp add del mod">
        <pc:chgData name="Shabani, Mohammadreza" userId="5b745f6f-15df-4cc2-a785-9aec2746196d" providerId="ADAL" clId="{71586581-8355-4093-A53F-99236B97CB75}" dt="2024-03-08T11:55:58.535" v="300" actId="27636"/>
        <pc:sldMkLst>
          <pc:docMk/>
          <pc:sldMk cId="2908026482" sldId="384"/>
        </pc:sldMkLst>
        <pc:spChg chg="mod">
          <ac:chgData name="Shabani, Mohammadreza" userId="5b745f6f-15df-4cc2-a785-9aec2746196d" providerId="ADAL" clId="{71586581-8355-4093-A53F-99236B97CB75}" dt="2024-03-08T11:55:58.535" v="300" actId="27636"/>
          <ac:spMkLst>
            <pc:docMk/>
            <pc:sldMk cId="2908026482" sldId="384"/>
            <ac:spMk id="5" creationId="{E92BDC47-C743-2C37-B7DD-6B1EA411EC0B}"/>
          </ac:spMkLst>
        </pc:spChg>
      </pc:sldChg>
      <pc:sldChg chg="modSp mod">
        <pc:chgData name="Shabani, Mohammadreza" userId="5b745f6f-15df-4cc2-a785-9aec2746196d" providerId="ADAL" clId="{71586581-8355-4093-A53F-99236B97CB75}" dt="2024-03-08T11:49:46.392" v="239" actId="20577"/>
        <pc:sldMkLst>
          <pc:docMk/>
          <pc:sldMk cId="740538091" sldId="385"/>
        </pc:sldMkLst>
        <pc:spChg chg="mod">
          <ac:chgData name="Shabani, Mohammadreza" userId="5b745f6f-15df-4cc2-a785-9aec2746196d" providerId="ADAL" clId="{71586581-8355-4093-A53F-99236B97CB75}" dt="2024-03-08T11:49:46.392" v="239" actId="20577"/>
          <ac:spMkLst>
            <pc:docMk/>
            <pc:sldMk cId="740538091" sldId="385"/>
            <ac:spMk id="6" creationId="{29FD3B42-B009-0DC3-272A-C0CA6E1EA308}"/>
          </ac:spMkLst>
        </pc:spChg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3495392738" sldId="386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3279538207" sldId="387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1228312570" sldId="388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802099066" sldId="389"/>
        </pc:sldMkLst>
      </pc:sldChg>
      <pc:sldChg chg="add del">
        <pc:chgData name="Shabani, Mohammadreza" userId="5b745f6f-15df-4cc2-a785-9aec2746196d" providerId="ADAL" clId="{71586581-8355-4093-A53F-99236B97CB75}" dt="2024-03-08T11:56:59.915" v="315" actId="47"/>
        <pc:sldMkLst>
          <pc:docMk/>
          <pc:sldMk cId="970602817" sldId="390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741577028" sldId="391"/>
        </pc:sldMkLst>
      </pc:sldChg>
      <pc:sldChg chg="addSp delSp modSp add del mod">
        <pc:chgData name="Shabani, Mohammadreza" userId="5b745f6f-15df-4cc2-a785-9aec2746196d" providerId="ADAL" clId="{71586581-8355-4093-A53F-99236B97CB75}" dt="2024-03-08T12:43:51.128" v="529" actId="14100"/>
        <pc:sldMkLst>
          <pc:docMk/>
          <pc:sldMk cId="410487728" sldId="392"/>
        </pc:sldMkLst>
        <pc:spChg chg="mod">
          <ac:chgData name="Shabani, Mohammadreza" userId="5b745f6f-15df-4cc2-a785-9aec2746196d" providerId="ADAL" clId="{71586581-8355-4093-A53F-99236B97CB75}" dt="2024-03-08T12:34:04.953" v="485" actId="20577"/>
          <ac:spMkLst>
            <pc:docMk/>
            <pc:sldMk cId="410487728" sldId="392"/>
            <ac:spMk id="5" creationId="{9AB9797B-2D62-D5D2-CE90-5D70C52B2E38}"/>
          </ac:spMkLst>
        </pc:spChg>
        <pc:spChg chg="mod">
          <ac:chgData name="Shabani, Mohammadreza" userId="5b745f6f-15df-4cc2-a785-9aec2746196d" providerId="ADAL" clId="{71586581-8355-4093-A53F-99236B97CB75}" dt="2024-03-08T12:43:51.128" v="529" actId="14100"/>
          <ac:spMkLst>
            <pc:docMk/>
            <pc:sldMk cId="410487728" sldId="392"/>
            <ac:spMk id="20" creationId="{1F51EAE0-870C-24F8-4BD4-9CA74472AFF6}"/>
          </ac:spMkLst>
        </pc:spChg>
        <pc:picChg chg="del">
          <ac:chgData name="Shabani, Mohammadreza" userId="5b745f6f-15df-4cc2-a785-9aec2746196d" providerId="ADAL" clId="{71586581-8355-4093-A53F-99236B97CB75}" dt="2024-03-08T11:54:57.034" v="268" actId="478"/>
          <ac:picMkLst>
            <pc:docMk/>
            <pc:sldMk cId="410487728" sldId="392"/>
            <ac:picMk id="2" creationId="{E95A4AC1-4ECB-3D45-8AF2-ADCB21A8000D}"/>
          </ac:picMkLst>
        </pc:picChg>
        <pc:picChg chg="add mod">
          <ac:chgData name="Shabani, Mohammadreza" userId="5b745f6f-15df-4cc2-a785-9aec2746196d" providerId="ADAL" clId="{71586581-8355-4093-A53F-99236B97CB75}" dt="2024-03-08T12:43:32.708" v="527" actId="1076"/>
          <ac:picMkLst>
            <pc:docMk/>
            <pc:sldMk cId="410487728" sldId="392"/>
            <ac:picMk id="2050" creationId="{60696B9E-8432-8E8C-C4DF-6C975B315E9A}"/>
          </ac:picMkLst>
        </pc:picChg>
        <pc:picChg chg="add mod">
          <ac:chgData name="Shabani, Mohammadreza" userId="5b745f6f-15df-4cc2-a785-9aec2746196d" providerId="ADAL" clId="{71586581-8355-4093-A53F-99236B97CB75}" dt="2024-03-08T12:43:46.179" v="528" actId="1076"/>
          <ac:picMkLst>
            <pc:docMk/>
            <pc:sldMk cId="410487728" sldId="392"/>
            <ac:picMk id="2052" creationId="{9BD8A9E5-469F-44C2-AB71-96592B928043}"/>
          </ac:picMkLst>
        </pc:picChg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1041182892" sldId="393"/>
        </pc:sldMkLst>
      </pc:sldChg>
      <pc:sldChg chg="add del">
        <pc:chgData name="Shabani, Mohammadreza" userId="5b745f6f-15df-4cc2-a785-9aec2746196d" providerId="ADAL" clId="{71586581-8355-4093-A53F-99236B97CB75}" dt="2024-03-08T12:00:41.553" v="438" actId="47"/>
        <pc:sldMkLst>
          <pc:docMk/>
          <pc:sldMk cId="2667395322" sldId="394"/>
        </pc:sldMkLst>
      </pc:sldChg>
      <pc:sldChg chg="add del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3038607976" sldId="395"/>
        </pc:sldMkLst>
      </pc:sldChg>
      <pc:sldChg chg="add del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3318996361" sldId="396"/>
        </pc:sldMkLst>
      </pc:sldChg>
      <pc:sldChg chg="delSp add del mod">
        <pc:chgData name="Shabani, Mohammadreza" userId="5b745f6f-15df-4cc2-a785-9aec2746196d" providerId="ADAL" clId="{71586581-8355-4093-A53F-99236B97CB75}" dt="2024-03-08T11:58:13.628" v="359" actId="47"/>
        <pc:sldMkLst>
          <pc:docMk/>
          <pc:sldMk cId="2821257991" sldId="397"/>
        </pc:sldMkLst>
        <pc:picChg chg="del">
          <ac:chgData name="Shabani, Mohammadreza" userId="5b745f6f-15df-4cc2-a785-9aec2746196d" providerId="ADAL" clId="{71586581-8355-4093-A53F-99236B97CB75}" dt="2024-03-08T11:58:09.338" v="358" actId="478"/>
          <ac:picMkLst>
            <pc:docMk/>
            <pc:sldMk cId="2821257991" sldId="397"/>
            <ac:picMk id="10" creationId="{E303BF98-6446-09E6-6C21-FCCBAF96AC18}"/>
          </ac:picMkLst>
        </pc:picChg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478254150" sldId="398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3241312124" sldId="399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2625261997" sldId="400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355245577" sldId="401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404664677" sldId="402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533111472" sldId="403"/>
        </pc:sldMkLst>
      </pc:sldChg>
      <pc:sldChg chg="add del">
        <pc:chgData name="Shabani, Mohammadreza" userId="5b745f6f-15df-4cc2-a785-9aec2746196d" providerId="ADAL" clId="{71586581-8355-4093-A53F-99236B97CB75}" dt="2024-03-08T11:58:22.829" v="360" actId="47"/>
        <pc:sldMkLst>
          <pc:docMk/>
          <pc:sldMk cId="1175380448" sldId="404"/>
        </pc:sldMkLst>
      </pc:sldChg>
      <pc:sldChg chg="addSp delSp modSp add del mod">
        <pc:chgData name="Shabani, Mohammadreza" userId="5b745f6f-15df-4cc2-a785-9aec2746196d" providerId="ADAL" clId="{71586581-8355-4093-A53F-99236B97CB75}" dt="2024-03-08T11:58:55.105" v="400" actId="20577"/>
        <pc:sldMkLst>
          <pc:docMk/>
          <pc:sldMk cId="93520361" sldId="405"/>
        </pc:sldMkLst>
        <pc:spChg chg="mod">
          <ac:chgData name="Shabani, Mohammadreza" userId="5b745f6f-15df-4cc2-a785-9aec2746196d" providerId="ADAL" clId="{71586581-8355-4093-A53F-99236B97CB75}" dt="2024-03-08T11:58:46.812" v="396" actId="20577"/>
          <ac:spMkLst>
            <pc:docMk/>
            <pc:sldMk cId="93520361" sldId="405"/>
            <ac:spMk id="2" creationId="{C4D2455E-6FEC-82A7-420E-B4BA199F6BF5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3" creationId="{9AA9CF4D-068B-216D-9B72-7BD7D6DCDAB8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4" creationId="{430B44B2-82BD-0001-6238-D0547998FCD6}"/>
          </ac:spMkLst>
        </pc:spChg>
        <pc:spChg chg="add mod">
          <ac:chgData name="Shabani, Mohammadreza" userId="5b745f6f-15df-4cc2-a785-9aec2746196d" providerId="ADAL" clId="{71586581-8355-4093-A53F-99236B97CB75}" dt="2024-03-08T11:58:55.105" v="400" actId="20577"/>
          <ac:spMkLst>
            <pc:docMk/>
            <pc:sldMk cId="93520361" sldId="405"/>
            <ac:spMk id="6" creationId="{232F16B7-10CF-59A6-1349-CE57F5F19447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16" creationId="{4193A0E7-4B1B-8892-20DB-45862DAC4645}"/>
          </ac:spMkLst>
        </pc:spChg>
        <pc:spChg chg="del">
          <ac:chgData name="Shabani, Mohammadreza" userId="5b745f6f-15df-4cc2-a785-9aec2746196d" providerId="ADAL" clId="{71586581-8355-4093-A53F-99236B97CB75}" dt="2024-03-08T11:58:53.789" v="398" actId="478"/>
          <ac:spMkLst>
            <pc:docMk/>
            <pc:sldMk cId="93520361" sldId="405"/>
            <ac:spMk id="20" creationId="{2EAE44A3-7D60-1124-22B2-DACF8E5A3D3E}"/>
          </ac:spMkLst>
        </pc:spChg>
        <pc:picChg chg="del">
          <ac:chgData name="Shabani, Mohammadreza" userId="5b745f6f-15df-4cc2-a785-9aec2746196d" providerId="ADAL" clId="{71586581-8355-4093-A53F-99236B97CB75}" dt="2024-03-08T11:58:49.523" v="397" actId="478"/>
          <ac:picMkLst>
            <pc:docMk/>
            <pc:sldMk cId="93520361" sldId="405"/>
            <ac:picMk id="13" creationId="{C709E579-2F96-0DBD-90A4-24157066FC91}"/>
          </ac:picMkLst>
        </pc:picChg>
        <pc:picChg chg="del">
          <ac:chgData name="Shabani, Mohammadreza" userId="5b745f6f-15df-4cc2-a785-9aec2746196d" providerId="ADAL" clId="{71586581-8355-4093-A53F-99236B97CB75}" dt="2024-03-08T11:58:49.523" v="397" actId="478"/>
          <ac:picMkLst>
            <pc:docMk/>
            <pc:sldMk cId="93520361" sldId="405"/>
            <ac:picMk id="15" creationId="{EE54B3FF-B907-7BDE-B44F-5FF39FEB431A}"/>
          </ac:picMkLst>
        </pc:picChg>
      </pc:sldChg>
      <pc:sldChg chg="add del">
        <pc:chgData name="Shabani, Mohammadreza" userId="5b745f6f-15df-4cc2-a785-9aec2746196d" providerId="ADAL" clId="{71586581-8355-4093-A53F-99236B97CB75}" dt="2024-03-08T11:59:00.091" v="401" actId="47"/>
        <pc:sldMkLst>
          <pc:docMk/>
          <pc:sldMk cId="1738542243" sldId="406"/>
        </pc:sldMkLst>
      </pc:sldChg>
      <pc:sldChg chg="add del">
        <pc:chgData name="Shabani, Mohammadreza" userId="5b745f6f-15df-4cc2-a785-9aec2746196d" providerId="ADAL" clId="{71586581-8355-4093-A53F-99236B97CB75}" dt="2024-03-08T11:59:00.091" v="401" actId="47"/>
        <pc:sldMkLst>
          <pc:docMk/>
          <pc:sldMk cId="2952139096" sldId="407"/>
        </pc:sldMkLst>
      </pc:sldChg>
      <pc:sldChg chg="modSp add del mod">
        <pc:chgData name="Shabani, Mohammadreza" userId="5b745f6f-15df-4cc2-a785-9aec2746196d" providerId="ADAL" clId="{71586581-8355-4093-A53F-99236B97CB75}" dt="2024-03-08T11:55:45.398" v="293" actId="20577"/>
        <pc:sldMkLst>
          <pc:docMk/>
          <pc:sldMk cId="1710927690" sldId="409"/>
        </pc:sldMkLst>
        <pc:spChg chg="mod">
          <ac:chgData name="Shabani, Mohammadreza" userId="5b745f6f-15df-4cc2-a785-9aec2746196d" providerId="ADAL" clId="{71586581-8355-4093-A53F-99236B97CB75}" dt="2024-03-08T11:55:45.398" v="293" actId="20577"/>
          <ac:spMkLst>
            <pc:docMk/>
            <pc:sldMk cId="1710927690" sldId="409"/>
            <ac:spMk id="5" creationId="{E92BDC47-C743-2C37-B7DD-6B1EA411EC0B}"/>
          </ac:spMkLst>
        </pc:spChg>
      </pc:sldChg>
      <pc:sldChg chg="addSp delSp modSp add del mod">
        <pc:chgData name="Shabani, Mohammadreza" userId="5b745f6f-15df-4cc2-a785-9aec2746196d" providerId="ADAL" clId="{71586581-8355-4093-A53F-99236B97CB75}" dt="2024-03-08T14:27:00.482" v="736" actId="5793"/>
        <pc:sldMkLst>
          <pc:docMk/>
          <pc:sldMk cId="1202769142" sldId="410"/>
        </pc:sldMkLst>
        <pc:spChg chg="add">
          <ac:chgData name="Shabani, Mohammadreza" userId="5b745f6f-15df-4cc2-a785-9aec2746196d" providerId="ADAL" clId="{71586581-8355-4093-A53F-99236B97CB75}" dt="2024-03-08T14:17:49.954" v="618"/>
          <ac:spMkLst>
            <pc:docMk/>
            <pc:sldMk cId="1202769142" sldId="410"/>
            <ac:spMk id="2" creationId="{5EADB7C8-6593-76EE-B400-3D4823489101}"/>
          </ac:spMkLst>
        </pc:spChg>
        <pc:spChg chg="add">
          <ac:chgData name="Shabani, Mohammadreza" userId="5b745f6f-15df-4cc2-a785-9aec2746196d" providerId="ADAL" clId="{71586581-8355-4093-A53F-99236B97CB75}" dt="2024-03-08T14:17:49.954" v="618"/>
          <ac:spMkLst>
            <pc:docMk/>
            <pc:sldMk cId="1202769142" sldId="410"/>
            <ac:spMk id="3" creationId="{13512468-FD01-54BA-5642-137C60D5A454}"/>
          </ac:spMkLst>
        </pc:spChg>
        <pc:spChg chg="mod">
          <ac:chgData name="Shabani, Mohammadreza" userId="5b745f6f-15df-4cc2-a785-9aec2746196d" providerId="ADAL" clId="{71586581-8355-4093-A53F-99236B97CB75}" dt="2024-03-08T11:55:53.724" v="298" actId="20577"/>
          <ac:spMkLst>
            <pc:docMk/>
            <pc:sldMk cId="1202769142" sldId="410"/>
            <ac:spMk id="5" creationId="{F45DC5D9-8448-8B6B-BF62-C888BA7A452A}"/>
          </ac:spMkLst>
        </pc:spChg>
        <pc:spChg chg="mod">
          <ac:chgData name="Shabani, Mohammadreza" userId="5b745f6f-15df-4cc2-a785-9aec2746196d" providerId="ADAL" clId="{71586581-8355-4093-A53F-99236B97CB75}" dt="2024-03-08T14:27:00.482" v="736" actId="5793"/>
          <ac:spMkLst>
            <pc:docMk/>
            <pc:sldMk cId="1202769142" sldId="410"/>
            <ac:spMk id="6" creationId="{29FD3B42-B009-0DC3-272A-C0CA6E1EA308}"/>
          </ac:spMkLst>
        </pc:spChg>
        <pc:spChg chg="add del mod">
          <ac:chgData name="Shabani, Mohammadreza" userId="5b745f6f-15df-4cc2-a785-9aec2746196d" providerId="ADAL" clId="{71586581-8355-4093-A53F-99236B97CB75}" dt="2024-03-08T14:18:07.451" v="626" actId="478"/>
          <ac:spMkLst>
            <pc:docMk/>
            <pc:sldMk cId="1202769142" sldId="410"/>
            <ac:spMk id="7" creationId="{3ADD649F-4E96-34BD-2FF7-61589EF9EBA3}"/>
          </ac:spMkLst>
        </pc:spChg>
        <pc:spChg chg="add">
          <ac:chgData name="Shabani, Mohammadreza" userId="5b745f6f-15df-4cc2-a785-9aec2746196d" providerId="ADAL" clId="{71586581-8355-4093-A53F-99236B97CB75}" dt="2024-03-08T14:17:57.970" v="619"/>
          <ac:spMkLst>
            <pc:docMk/>
            <pc:sldMk cId="1202769142" sldId="410"/>
            <ac:spMk id="8" creationId="{661C13F7-AF8D-1477-8E44-4D1A59EAE79D}"/>
          </ac:spMkLst>
        </pc:spChg>
        <pc:picChg chg="add mod">
          <ac:chgData name="Shabani, Mohammadreza" userId="5b745f6f-15df-4cc2-a785-9aec2746196d" providerId="ADAL" clId="{71586581-8355-4093-A53F-99236B97CB75}" dt="2024-03-08T14:25:22.162" v="735" actId="1076"/>
          <ac:picMkLst>
            <pc:docMk/>
            <pc:sldMk cId="1202769142" sldId="410"/>
            <ac:picMk id="1030" creationId="{089ED408-C74B-0C53-206B-9F41D49F26B3}"/>
          </ac:picMkLst>
        </pc:picChg>
      </pc:sldChg>
      <pc:sldChg chg="add del">
        <pc:chgData name="Shabani, Mohammadreza" userId="5b745f6f-15df-4cc2-a785-9aec2746196d" providerId="ADAL" clId="{71586581-8355-4093-A53F-99236B97CB75}" dt="2024-03-08T12:00:19.528" v="432" actId="47"/>
        <pc:sldMkLst>
          <pc:docMk/>
          <pc:sldMk cId="3699405885" sldId="411"/>
        </pc:sldMkLst>
      </pc:sldChg>
      <pc:sldChg chg="add del">
        <pc:chgData name="Shabani, Mohammadreza" userId="5b745f6f-15df-4cc2-a785-9aec2746196d" providerId="ADAL" clId="{71586581-8355-4093-A53F-99236B97CB75}" dt="2024-03-08T11:59:00.091" v="401" actId="47"/>
        <pc:sldMkLst>
          <pc:docMk/>
          <pc:sldMk cId="4144198879" sldId="413"/>
        </pc:sldMkLst>
      </pc:sldChg>
      <pc:sldChg chg="delSp modSp add del mod">
        <pc:chgData name="Shabani, Mohammadreza" userId="5b745f6f-15df-4cc2-a785-9aec2746196d" providerId="ADAL" clId="{71586581-8355-4093-A53F-99236B97CB75}" dt="2024-03-08T11:58:38.706" v="381" actId="20577"/>
        <pc:sldMkLst>
          <pc:docMk/>
          <pc:sldMk cId="162984136" sldId="414"/>
        </pc:sldMkLst>
        <pc:spChg chg="mod">
          <ac:chgData name="Shabani, Mohammadreza" userId="5b745f6f-15df-4cc2-a785-9aec2746196d" providerId="ADAL" clId="{71586581-8355-4093-A53F-99236B97CB75}" dt="2024-03-08T11:58:38.706" v="381" actId="20577"/>
          <ac:spMkLst>
            <pc:docMk/>
            <pc:sldMk cId="162984136" sldId="414"/>
            <ac:spMk id="177" creationId="{00000000-0000-0000-0000-000000000000}"/>
          </ac:spMkLst>
        </pc:spChg>
        <pc:picChg chg="del">
          <ac:chgData name="Shabani, Mohammadreza" userId="5b745f6f-15df-4cc2-a785-9aec2746196d" providerId="ADAL" clId="{71586581-8355-4093-A53F-99236B97CB75}" dt="2024-03-08T11:58:31.846" v="362" actId="478"/>
          <ac:picMkLst>
            <pc:docMk/>
            <pc:sldMk cId="162984136" sldId="414"/>
            <ac:picMk id="3" creationId="{92E4D130-D61E-8CF9-08D5-00327B6E8544}"/>
          </ac:picMkLst>
        </pc:picChg>
      </pc:sldChg>
      <pc:sldChg chg="modSp add del mod">
        <pc:chgData name="Shabani, Mohammadreza" userId="5b745f6f-15df-4cc2-a785-9aec2746196d" providerId="ADAL" clId="{71586581-8355-4093-A53F-99236B97CB75}" dt="2024-03-08T11:59:18.490" v="405"/>
        <pc:sldMkLst>
          <pc:docMk/>
          <pc:sldMk cId="1932402309" sldId="415"/>
        </pc:sldMkLst>
        <pc:spChg chg="mod">
          <ac:chgData name="Shabani, Mohammadreza" userId="5b745f6f-15df-4cc2-a785-9aec2746196d" providerId="ADAL" clId="{71586581-8355-4093-A53F-99236B97CB75}" dt="2024-03-08T11:59:18.490" v="405"/>
          <ac:spMkLst>
            <pc:docMk/>
            <pc:sldMk cId="1932402309" sldId="415"/>
            <ac:spMk id="5" creationId="{E92BDC47-C743-2C37-B7DD-6B1EA411EC0B}"/>
          </ac:spMkLst>
        </pc:spChg>
      </pc:sldChg>
      <pc:sldChg chg="addSp delSp modSp add del mod">
        <pc:chgData name="Shabani, Mohammadreza" userId="5b745f6f-15df-4cc2-a785-9aec2746196d" providerId="ADAL" clId="{71586581-8355-4093-A53F-99236B97CB75}" dt="2024-03-08T18:43:34.437" v="757" actId="207"/>
        <pc:sldMkLst>
          <pc:docMk/>
          <pc:sldMk cId="864962230" sldId="416"/>
        </pc:sldMkLst>
        <pc:spChg chg="mod">
          <ac:chgData name="Shabani, Mohammadreza" userId="5b745f6f-15df-4cc2-a785-9aec2746196d" providerId="ADAL" clId="{71586581-8355-4093-A53F-99236B97CB75}" dt="2024-03-08T11:59:23.537" v="410"/>
          <ac:spMkLst>
            <pc:docMk/>
            <pc:sldMk cId="864962230" sldId="416"/>
            <ac:spMk id="2" creationId="{C4D2455E-6FEC-82A7-420E-B4BA199F6BF5}"/>
          </ac:spMkLst>
        </pc:spChg>
        <pc:spChg chg="del mod">
          <ac:chgData name="Shabani, Mohammadreza" userId="5b745f6f-15df-4cc2-a785-9aec2746196d" providerId="ADAL" clId="{71586581-8355-4093-A53F-99236B97CB75}" dt="2024-03-08T11:59:36.250" v="415" actId="478"/>
          <ac:spMkLst>
            <pc:docMk/>
            <pc:sldMk cId="864962230" sldId="416"/>
            <ac:spMk id="3" creationId="{9AA9CF4D-068B-216D-9B72-7BD7D6DCDAB8}"/>
          </ac:spMkLst>
        </pc:spChg>
        <pc:spChg chg="del">
          <ac:chgData name="Shabani, Mohammadreza" userId="5b745f6f-15df-4cc2-a785-9aec2746196d" providerId="ADAL" clId="{71586581-8355-4093-A53F-99236B97CB75}" dt="2024-03-08T11:59:36.250" v="415" actId="478"/>
          <ac:spMkLst>
            <pc:docMk/>
            <pc:sldMk cId="864962230" sldId="416"/>
            <ac:spMk id="4" creationId="{430B44B2-82BD-0001-6238-D0547998FCD6}"/>
          </ac:spMkLst>
        </pc:spChg>
        <pc:spChg chg="add mod">
          <ac:chgData name="Shabani, Mohammadreza" userId="5b745f6f-15df-4cc2-a785-9aec2746196d" providerId="ADAL" clId="{71586581-8355-4093-A53F-99236B97CB75}" dt="2024-03-08T11:59:37.544" v="417" actId="20577"/>
          <ac:spMkLst>
            <pc:docMk/>
            <pc:sldMk cId="864962230" sldId="416"/>
            <ac:spMk id="6" creationId="{14BC38E6-4462-7A99-AC51-E6183ED2450A}"/>
          </ac:spMkLst>
        </pc:spChg>
        <pc:graphicFrameChg chg="mod modGraphic">
          <ac:chgData name="Shabani, Mohammadreza" userId="5b745f6f-15df-4cc2-a785-9aec2746196d" providerId="ADAL" clId="{71586581-8355-4093-A53F-99236B97CB75}" dt="2024-03-08T18:43:34.437" v="757" actId="207"/>
          <ac:graphicFrameMkLst>
            <pc:docMk/>
            <pc:sldMk cId="864962230" sldId="416"/>
            <ac:graphicFrameMk id="3" creationId="{DA703FF8-8A50-657D-1873-84F8E0373BA4}"/>
          </ac:graphicFrameMkLst>
        </pc:graphicFrameChg>
        <pc:picChg chg="del">
          <ac:chgData name="Shabani, Mohammadreza" userId="5b745f6f-15df-4cc2-a785-9aec2746196d" providerId="ADAL" clId="{71586581-8355-4093-A53F-99236B97CB75}" dt="2024-03-08T11:59:36.250" v="415" actId="478"/>
          <ac:picMkLst>
            <pc:docMk/>
            <pc:sldMk cId="864962230" sldId="416"/>
            <ac:picMk id="7" creationId="{89B65FE5-5ACE-0085-BB84-2C08FD76397D}"/>
          </ac:picMkLst>
        </pc:picChg>
        <pc:picChg chg="del">
          <ac:chgData name="Shabani, Mohammadreza" userId="5b745f6f-15df-4cc2-a785-9aec2746196d" providerId="ADAL" clId="{71586581-8355-4093-A53F-99236B97CB75}" dt="2024-03-08T11:59:36.250" v="415" actId="478"/>
          <ac:picMkLst>
            <pc:docMk/>
            <pc:sldMk cId="864962230" sldId="416"/>
            <ac:picMk id="10" creationId="{FE14F822-2E8F-3BD5-3333-3382A309237E}"/>
          </ac:picMkLst>
        </pc:picChg>
      </pc:sldChg>
      <pc:sldChg chg="modSp add del mod">
        <pc:chgData name="Shabani, Mohammadreza" userId="5b745f6f-15df-4cc2-a785-9aec2746196d" providerId="ADAL" clId="{71586581-8355-4093-A53F-99236B97CB75}" dt="2024-03-08T11:57:45.162" v="347" actId="20577"/>
        <pc:sldMkLst>
          <pc:docMk/>
          <pc:sldMk cId="3898498803" sldId="417"/>
        </pc:sldMkLst>
        <pc:spChg chg="mod">
          <ac:chgData name="Shabani, Mohammadreza" userId="5b745f6f-15df-4cc2-a785-9aec2746196d" providerId="ADAL" clId="{71586581-8355-4093-A53F-99236B97CB75}" dt="2024-03-08T11:57:45.162" v="347" actId="20577"/>
          <ac:spMkLst>
            <pc:docMk/>
            <pc:sldMk cId="3898498803" sldId="417"/>
            <ac:spMk id="5" creationId="{E92BDC47-C743-2C37-B7DD-6B1EA411EC0B}"/>
          </ac:spMkLst>
        </pc:spChg>
      </pc:sldChg>
      <pc:sldChg chg="modSp add del mod ord">
        <pc:chgData name="Shabani, Mohammadreza" userId="5b745f6f-15df-4cc2-a785-9aec2746196d" providerId="ADAL" clId="{71586581-8355-4093-A53F-99236B97CB75}" dt="2024-03-08T11:57:22.007" v="323"/>
        <pc:sldMkLst>
          <pc:docMk/>
          <pc:sldMk cId="3891223439" sldId="418"/>
        </pc:sldMkLst>
        <pc:spChg chg="mod">
          <ac:chgData name="Shabani, Mohammadreza" userId="5b745f6f-15df-4cc2-a785-9aec2746196d" providerId="ADAL" clId="{71586581-8355-4093-A53F-99236B97CB75}" dt="2024-03-08T11:57:22.007" v="323"/>
          <ac:spMkLst>
            <pc:docMk/>
            <pc:sldMk cId="3891223439" sldId="418"/>
            <ac:spMk id="5" creationId="{E92BDC47-C743-2C37-B7DD-6B1EA411EC0B}"/>
          </ac:spMkLst>
        </pc:spChg>
      </pc:sldChg>
      <pc:sldChg chg="modSp add mod ord modNotesTx">
        <pc:chgData name="Shabani, Mohammadreza" userId="5b745f6f-15df-4cc2-a785-9aec2746196d" providerId="ADAL" clId="{71586581-8355-4093-A53F-99236B97CB75}" dt="2024-03-08T12:07:59.898" v="442" actId="20577"/>
        <pc:sldMkLst>
          <pc:docMk/>
          <pc:sldMk cId="2814096940" sldId="419"/>
        </pc:sldMkLst>
        <pc:spChg chg="mod">
          <ac:chgData name="Shabani, Mohammadreza" userId="5b745f6f-15df-4cc2-a785-9aec2746196d" providerId="ADAL" clId="{71586581-8355-4093-A53F-99236B97CB75}" dt="2024-03-08T11:57:30.941" v="329"/>
          <ac:spMkLst>
            <pc:docMk/>
            <pc:sldMk cId="2814096940" sldId="419"/>
            <ac:spMk id="5" creationId="{1D2A0406-9815-9C4A-D083-E5C3CDAC2DAB}"/>
          </ac:spMkLst>
        </pc:spChg>
      </pc:sldChg>
      <pc:sldChg chg="addSp delSp modSp add mod">
        <pc:chgData name="Shabani, Mohammadreza" userId="5b745f6f-15df-4cc2-a785-9aec2746196d" providerId="ADAL" clId="{71586581-8355-4093-A53F-99236B97CB75}" dt="2024-03-08T13:00:23.646" v="615" actId="1076"/>
        <pc:sldMkLst>
          <pc:docMk/>
          <pc:sldMk cId="1235255501" sldId="420"/>
        </pc:sldMkLst>
        <pc:spChg chg="mod">
          <ac:chgData name="Shabani, Mohammadreza" userId="5b745f6f-15df-4cc2-a785-9aec2746196d" providerId="ADAL" clId="{71586581-8355-4093-A53F-99236B97CB75}" dt="2024-03-08T12:45:25.064" v="547" actId="20577"/>
          <ac:spMkLst>
            <pc:docMk/>
            <pc:sldMk cId="1235255501" sldId="420"/>
            <ac:spMk id="5" creationId="{4CF8CF6F-C04D-892F-0909-403B7541AB59}"/>
          </ac:spMkLst>
        </pc:spChg>
        <pc:spChg chg="mod">
          <ac:chgData name="Shabani, Mohammadreza" userId="5b745f6f-15df-4cc2-a785-9aec2746196d" providerId="ADAL" clId="{71586581-8355-4093-A53F-99236B97CB75}" dt="2024-03-08T12:49:47.695" v="609" actId="20577"/>
          <ac:spMkLst>
            <pc:docMk/>
            <pc:sldMk cId="1235255501" sldId="420"/>
            <ac:spMk id="20" creationId="{FA0AC892-81E8-8946-653C-244D26716A24}"/>
          </ac:spMkLst>
        </pc:spChg>
        <pc:picChg chg="del">
          <ac:chgData name="Shabani, Mohammadreza" userId="5b745f6f-15df-4cc2-a785-9aec2746196d" providerId="ADAL" clId="{71586581-8355-4093-A53F-99236B97CB75}" dt="2024-03-08T12:46:14.849" v="549" actId="478"/>
          <ac:picMkLst>
            <pc:docMk/>
            <pc:sldMk cId="1235255501" sldId="420"/>
            <ac:picMk id="2050" creationId="{ED173EB4-592B-2491-9E4F-B91DEF326737}"/>
          </ac:picMkLst>
        </pc:picChg>
        <pc:picChg chg="del">
          <ac:chgData name="Shabani, Mohammadreza" userId="5b745f6f-15df-4cc2-a785-9aec2746196d" providerId="ADAL" clId="{71586581-8355-4093-A53F-99236B97CB75}" dt="2024-03-08T12:46:13.236" v="548" actId="478"/>
          <ac:picMkLst>
            <pc:docMk/>
            <pc:sldMk cId="1235255501" sldId="420"/>
            <ac:picMk id="2052" creationId="{853136DB-F430-A5A8-881C-7FC1B818924D}"/>
          </ac:picMkLst>
        </pc:picChg>
        <pc:picChg chg="add mod">
          <ac:chgData name="Shabani, Mohammadreza" userId="5b745f6f-15df-4cc2-a785-9aec2746196d" providerId="ADAL" clId="{71586581-8355-4093-A53F-99236B97CB75}" dt="2024-03-08T13:00:23.646" v="615" actId="1076"/>
          <ac:picMkLst>
            <pc:docMk/>
            <pc:sldMk cId="1235255501" sldId="420"/>
            <ac:picMk id="3074" creationId="{2F781437-90E8-71E0-2A1A-9B120D570AAD}"/>
          </ac:picMkLst>
        </pc:picChg>
      </pc:sldChg>
      <pc:sldMasterChg chg="addSldLayout delSldLayout">
        <pc:chgData name="Shabani, Mohammadreza" userId="5b745f6f-15df-4cc2-a785-9aec2746196d" providerId="ADAL" clId="{71586581-8355-4093-A53F-99236B97CB75}" dt="2024-03-08T11:39:19.361" v="1" actId="47"/>
        <pc:sldMasterMkLst>
          <pc:docMk/>
          <pc:sldMasterMk cId="0" sldId="2147483672"/>
        </pc:sldMasterMkLst>
        <pc:sldLayoutChg chg="add del">
          <pc:chgData name="Shabani, Mohammadreza" userId="5b745f6f-15df-4cc2-a785-9aec2746196d" providerId="ADAL" clId="{71586581-8355-4093-A53F-99236B97CB75}" dt="2024-03-08T11:39:19.361" v="1" actId="47"/>
          <pc:sldLayoutMkLst>
            <pc:docMk/>
            <pc:sldMasterMk cId="0" sldId="2147483672"/>
            <pc:sldLayoutMk cId="4069371970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of GPS Data for Intelligent Route Planning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a73c3672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a73c3672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0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3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7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24d8baf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24d8baf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26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618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179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81ABE-737A-579A-EC84-027DB7A1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7A82-266B-0CF3-728E-E352612B4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AA878-9713-E050-9251-FB772466A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076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026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E296-E4B3-53FA-A9DF-09C59E64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0BE7B-90EE-8B43-81AA-E2FEC8373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57304-9E6C-F680-1CDE-2490C8BF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27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a73c3672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a73c3672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17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300"/>
              <a:buFont typeface="Roboto"/>
              <a:buNone/>
              <a:defRPr sz="3300"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Roboto"/>
              <a:buNone/>
              <a:defRPr>
                <a:solidFill>
                  <a:srgbClr val="2D2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3009" y="420000"/>
            <a:ext cx="2345127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014" y="468979"/>
            <a:ext cx="2546304" cy="69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30" y="-25500"/>
            <a:ext cx="9894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Header">
  <p:cSld name="Sub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300"/>
              <a:buNone/>
              <a:defRPr sz="3300">
                <a:solidFill>
                  <a:srgbClr val="2D2F7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" y="-25500"/>
            <a:ext cx="989400" cy="5194500"/>
          </a:xfrm>
          <a:prstGeom prst="rect">
            <a:avLst/>
          </a:prstGeom>
          <a:gradFill>
            <a:gsLst>
              <a:gs pos="0">
                <a:srgbClr val="2D2F7F"/>
              </a:gs>
              <a:gs pos="100000">
                <a:srgbClr val="0C5E79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37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300"/>
              <a:buNone/>
              <a:defRPr sz="3300">
                <a:solidFill>
                  <a:srgbClr val="2D2F7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3600"/>
              <a:buNone/>
              <a:defRPr sz="3600"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" y="-25500"/>
            <a:ext cx="989400" cy="5194500"/>
          </a:xfrm>
          <a:prstGeom prst="rect">
            <a:avLst/>
          </a:prstGeom>
          <a:gradFill>
            <a:gsLst>
              <a:gs pos="0">
                <a:srgbClr val="CA4F55"/>
              </a:gs>
              <a:gs pos="100000">
                <a:srgbClr val="0C5E79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6754" y="420000"/>
            <a:ext cx="213193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754925"/>
            <a:ext cx="85206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11700" y="754925"/>
            <a:ext cx="3999900" cy="3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832400" y="754975"/>
            <a:ext cx="3999900" cy="3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311700" y="1005350"/>
            <a:ext cx="3797400" cy="3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311700" y="117875"/>
            <a:ext cx="379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None/>
              <a:defRPr>
                <a:solidFill>
                  <a:srgbClr val="2D2F7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9675" y="40077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02" y="4716629"/>
            <a:ext cx="946201" cy="351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26" y="-25500"/>
            <a:ext cx="151500" cy="5194500"/>
          </a:xfrm>
          <a:prstGeom prst="rect">
            <a:avLst/>
          </a:prstGeom>
          <a:gradFill>
            <a:gsLst>
              <a:gs pos="0">
                <a:srgbClr val="8BCBB7"/>
              </a:gs>
              <a:gs pos="100000">
                <a:srgbClr val="0C5E7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81225" y="4749900"/>
            <a:ext cx="462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b="1">
                <a:solidFill>
                  <a:srgbClr val="0C5E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0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D2F7F"/>
              </a:buClr>
              <a:buSzPts val="2800"/>
              <a:buFont typeface="Calibri"/>
              <a:buNone/>
              <a:defRPr sz="2800">
                <a:solidFill>
                  <a:srgbClr val="2D2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863225"/>
            <a:ext cx="8520600" cy="3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4690325" y="0"/>
            <a:ext cx="445351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194175" y="0"/>
            <a:ext cx="44535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2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936000" y="1216050"/>
            <a:ext cx="81045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Arrhythmia Detection on ECG Signals</a:t>
            </a:r>
            <a:endParaRPr lang="en-NL"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633473" y="3372377"/>
            <a:ext cx="270955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PREPARED BY: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Farangis Rezazadeh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Gohar Arshakyan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Kaushik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Dey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Mohammadreza Shabani</a:t>
            </a:r>
            <a:endParaRPr lang="en-US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1812875" y="2359050"/>
            <a:ext cx="6287700" cy="7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 Modelling and Simulation 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Aim</a:t>
            </a:r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FD3B42-B009-0DC3-272A-C0CA6E1E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5"/>
            <a:ext cx="4675936" cy="3908400"/>
          </a:xfrm>
        </p:spPr>
        <p:txBody>
          <a:bodyPr/>
          <a:lstStyle/>
          <a:p>
            <a:r>
              <a:rPr lang="en-US"/>
              <a:t>Arrhythmia detection from ECG signals</a:t>
            </a:r>
          </a:p>
          <a:p>
            <a:endParaRPr lang="en-US"/>
          </a:p>
          <a:p>
            <a:r>
              <a:rPr lang="en-US"/>
              <a:t>ADEMP framework adapted to simulation studies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C5FB-3199-7D18-6CED-8BCAAFF78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61C13F7-AF8D-1477-8E44-4D1A59EAE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4322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Heart Rate PNG Transparent Images Free Download | Vector Files | Pngtree">
            <a:extLst>
              <a:ext uri="{FF2B5EF4-FFF2-40B4-BE49-F238E27FC236}">
                <a16:creationId xmlns:a16="http://schemas.microsoft.com/office/drawing/2014/main" id="{089ED408-C74B-0C53-206B-9F41D49F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46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7691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/>
              <a:t>Data-Engineering Mechanisms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80264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Data-Engineering Mechanisms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C5FB-3199-7D18-6CED-8BCAAFF78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54A4-1B5E-B876-3435-AA8F0E786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49988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Data-Engineering Mechanisms</a:t>
            </a:r>
          </a:p>
        </p:txBody>
      </p:sp>
    </p:spTree>
    <p:extLst>
      <p:ext uri="{BB962C8B-B14F-4D97-AF65-F5344CB8AC3E}">
        <p14:creationId xmlns:p14="http://schemas.microsoft.com/office/powerpoint/2010/main" val="5236425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Estimand and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12234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F544-BE46-7EB9-8E4D-64E00F592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2A0406-9815-9C4A-D083-E5C3CDAC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Estimand and Target</a:t>
            </a:r>
          </a:p>
        </p:txBody>
      </p:sp>
    </p:spTree>
    <p:extLst>
      <p:ext uri="{BB962C8B-B14F-4D97-AF65-F5344CB8AC3E}">
        <p14:creationId xmlns:p14="http://schemas.microsoft.com/office/powerpoint/2010/main" val="28140969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40529"/>
            <a:ext cx="8520600" cy="2919238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br>
              <a:rPr lang="en-US"/>
            </a:br>
            <a:br>
              <a:rPr lang="en-US"/>
            </a:br>
            <a:r>
              <a:rPr lang="en-US" sz="2700"/>
              <a:t>DNN</a:t>
            </a:r>
            <a:br>
              <a:rPr lang="en-US" sz="2700"/>
            </a:br>
            <a:r>
              <a:rPr lang="en-US" sz="2700"/>
              <a:t>Random Forest</a:t>
            </a:r>
            <a:br>
              <a:rPr lang="en-US"/>
            </a:b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849880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806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DNN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44B2-82BD-0001-6238-D0547998F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A9CF4D-068B-216D-9B72-7BD7D6DCD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5"/>
            <a:ext cx="8520600" cy="3908400"/>
          </a:xfrm>
        </p:spPr>
        <p:txBody>
          <a:bodyPr/>
          <a:lstStyle/>
          <a:p>
            <a:r>
              <a:rPr lang="en-US"/>
              <a:t>mm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50857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841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Team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24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Random Forest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2F16B7-10CF-59A6-1349-CE57F5F19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dd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5203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4023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Performance measurement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BC38E6-4462-7A99-AC51-E6183ED24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703FF8-8A50-657D-1873-84F8E0373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121328"/>
              </p:ext>
            </p:extLst>
          </p:nvPr>
        </p:nvGraphicFramePr>
        <p:xfrm>
          <a:off x="790414" y="1531146"/>
          <a:ext cx="7709298" cy="23559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219956">
                  <a:extLst>
                    <a:ext uri="{9D8B030D-6E8A-4147-A177-3AD203B41FA5}">
                      <a16:colId xmlns:a16="http://schemas.microsoft.com/office/drawing/2014/main" val="1142414216"/>
                    </a:ext>
                  </a:extLst>
                </a:gridCol>
                <a:gridCol w="1468281">
                  <a:extLst>
                    <a:ext uri="{9D8B030D-6E8A-4147-A177-3AD203B41FA5}">
                      <a16:colId xmlns:a16="http://schemas.microsoft.com/office/drawing/2014/main" val="3355077386"/>
                    </a:ext>
                  </a:extLst>
                </a:gridCol>
                <a:gridCol w="1270861">
                  <a:extLst>
                    <a:ext uri="{9D8B030D-6E8A-4147-A177-3AD203B41FA5}">
                      <a16:colId xmlns:a16="http://schemas.microsoft.com/office/drawing/2014/main" val="1772496706"/>
                    </a:ext>
                  </a:extLst>
                </a:gridCol>
                <a:gridCol w="1750200">
                  <a:extLst>
                    <a:ext uri="{9D8B030D-6E8A-4147-A177-3AD203B41FA5}">
                      <a16:colId xmlns:a16="http://schemas.microsoft.com/office/drawing/2014/main" val="2135763821"/>
                    </a:ext>
                  </a:extLst>
                </a:gridCol>
              </a:tblGrid>
              <a:tr h="406584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Models</a:t>
                      </a:r>
                      <a:endParaRPr lang="en-NL" b="1"/>
                    </a:p>
                  </a:txBody>
                  <a:tcPr>
                    <a:solidFill>
                      <a:srgbClr val="2F7C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CNN</a:t>
                      </a:r>
                      <a:endParaRPr lang="en-NL"/>
                    </a:p>
                  </a:txBody>
                  <a:tcPr>
                    <a:solidFill>
                      <a:srgbClr val="2F7C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DNN</a:t>
                      </a:r>
                      <a:endParaRPr lang="en-NL"/>
                    </a:p>
                  </a:txBody>
                  <a:tcPr>
                    <a:solidFill>
                      <a:srgbClr val="2F7C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NL"/>
                    </a:p>
                  </a:txBody>
                  <a:tcPr>
                    <a:solidFill>
                      <a:srgbClr val="2F7C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145653"/>
                  </a:ext>
                </a:extLst>
              </a:tr>
              <a:tr h="406584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Original Model F1 Score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49031"/>
                  </a:ext>
                </a:extLst>
              </a:tr>
              <a:tr h="568103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Average F1 Score for 100 Simulations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 0.97</a:t>
                      </a:r>
                    </a:p>
                    <a:p>
                      <a:pPr algn="ctr"/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70432"/>
                  </a:ext>
                </a:extLst>
              </a:tr>
              <a:tr h="568103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Confidence Interval for F1 Scores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[0.95, 0.97]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L"/>
                        <a:t>[0.9782, 0.9787]</a:t>
                      </a:r>
                      <a:endParaRPr lang="en-US"/>
                    </a:p>
                    <a:p>
                      <a:pPr algn="ctr"/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11586"/>
                  </a:ext>
                </a:extLst>
              </a:tr>
              <a:tr h="406584">
                <a:tc>
                  <a:txBody>
                    <a:bodyPr/>
                    <a:lstStyle/>
                    <a:p>
                      <a:pPr algn="l"/>
                      <a:r>
                        <a:rPr lang="en-US" b="0"/>
                        <a:t>Simulation Time</a:t>
                      </a:r>
                      <a:endParaRPr lang="en-NL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1:30 </a:t>
                      </a:r>
                      <a:r>
                        <a:rPr lang="en-US" err="1"/>
                        <a:t>hrs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2:30 </a:t>
                      </a:r>
                      <a:r>
                        <a:rPr lang="en-US" err="1"/>
                        <a:t>hrs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8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6223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5A44-1877-1CDC-6160-9B3110B2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990AB-4641-E5DD-28FB-529D4FB3E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620826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55E-6FEC-82A7-420E-B4BA199F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Conclusions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44B2-82BD-0001-6238-D0547998F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4E3BA-A63E-4787-95E2-56C0D5334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380625492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050" name="Picture 2" descr="Thank You SVG By stockvectorsvg | TheHungryJPEG">
            <a:extLst>
              <a:ext uri="{FF2B5EF4-FFF2-40B4-BE49-F238E27FC236}">
                <a16:creationId xmlns:a16="http://schemas.microsoft.com/office/drawing/2014/main" id="{6E1D2008-A2ED-3735-90CA-667F21EFC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 b="27406"/>
          <a:stretch/>
        </p:blipFill>
        <p:spPr bwMode="auto">
          <a:xfrm>
            <a:off x="1703676" y="1433947"/>
            <a:ext cx="6429375" cy="26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Team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C5FB-3199-7D18-6CED-8BCAAFF78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C7A00EF-A37B-5260-DE1E-FD43B383C553}"/>
              </a:ext>
            </a:extLst>
          </p:cNvPr>
          <p:cNvSpPr/>
          <p:nvPr/>
        </p:nvSpPr>
        <p:spPr>
          <a:xfrm>
            <a:off x="631855" y="917891"/>
            <a:ext cx="7595809" cy="4028809"/>
          </a:xfrm>
          <a:custGeom>
            <a:avLst/>
            <a:gdLst/>
            <a:ahLst/>
            <a:cxnLst/>
            <a:rect l="l" t="t" r="r" b="b"/>
            <a:pathLst>
              <a:path w="13362819" h="6531078">
                <a:moveTo>
                  <a:pt x="0" y="0"/>
                </a:moveTo>
                <a:lnTo>
                  <a:pt x="13362820" y="0"/>
                </a:lnTo>
                <a:lnTo>
                  <a:pt x="13362820" y="6531078"/>
                </a:lnTo>
                <a:lnTo>
                  <a:pt x="0" y="653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7" name="Picture 6" descr="A person sitting on a ledge in front of a large circular building&#10;&#10;Description automatically generated">
            <a:extLst>
              <a:ext uri="{FF2B5EF4-FFF2-40B4-BE49-F238E27FC236}">
                <a16:creationId xmlns:a16="http://schemas.microsoft.com/office/drawing/2014/main" id="{5E8DBE83-0012-F9FA-8D86-3D3AD26FE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55" y="2846813"/>
            <a:ext cx="1245937" cy="1661251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005C7B02-B779-372A-CE4A-D20A73B5A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5983" y="2567258"/>
            <a:ext cx="279555" cy="279555"/>
          </a:xfrm>
          <a:prstGeom prst="rect">
            <a:avLst/>
          </a:prstGeom>
        </p:spPr>
      </p:pic>
      <p:pic>
        <p:nvPicPr>
          <p:cNvPr id="6" name="Picture 5" descr="A person in a denim jacket&#10;&#10;Description automatically generated">
            <a:extLst>
              <a:ext uri="{FF2B5EF4-FFF2-40B4-BE49-F238E27FC236}">
                <a16:creationId xmlns:a16="http://schemas.microsoft.com/office/drawing/2014/main" id="{09B09E0F-C080-8193-2C1F-CA75E4056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740" y="2846813"/>
            <a:ext cx="1159789" cy="16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995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DC5D9-8448-8B6B-BF62-C888BA7A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FD3B42-B009-0DC3-272A-C0CA6E1EA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Problem Background</a:t>
            </a:r>
          </a:p>
          <a:p>
            <a:pPr>
              <a:lnSpc>
                <a:spcPct val="150000"/>
              </a:lnSpc>
            </a:pPr>
            <a:r>
              <a:rPr lang="en-US"/>
              <a:t>Aim </a:t>
            </a:r>
          </a:p>
          <a:p>
            <a:pPr>
              <a:lnSpc>
                <a:spcPct val="150000"/>
              </a:lnSpc>
            </a:pPr>
            <a:r>
              <a:rPr lang="en-US"/>
              <a:t>Data-Engineering Mechanisms</a:t>
            </a:r>
          </a:p>
          <a:p>
            <a:pPr>
              <a:lnSpc>
                <a:spcPct val="150000"/>
              </a:lnSpc>
            </a:pPr>
            <a:r>
              <a:rPr lang="en-US"/>
              <a:t>Estimand and Target</a:t>
            </a:r>
          </a:p>
          <a:p>
            <a:pPr>
              <a:lnSpc>
                <a:spcPct val="150000"/>
              </a:lnSpc>
            </a:pPr>
            <a:r>
              <a:rPr lang="en-US"/>
              <a:t>Methodology</a:t>
            </a:r>
          </a:p>
          <a:p>
            <a:pPr>
              <a:lnSpc>
                <a:spcPct val="150000"/>
              </a:lnSpc>
            </a:pPr>
            <a:r>
              <a:rPr lang="en-US"/>
              <a:t>Performance measurement</a:t>
            </a:r>
          </a:p>
          <a:p>
            <a:pPr>
              <a:lnSpc>
                <a:spcPct val="150000"/>
              </a:lnSpc>
            </a:pPr>
            <a:r>
              <a:rPr lang="en-US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C5FB-3199-7D18-6CED-8BCAAFF78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05380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Background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0752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75"/>
            <a:ext cx="8520600" cy="776178"/>
          </a:xfrm>
        </p:spPr>
        <p:txBody>
          <a:bodyPr>
            <a:normAutofit/>
          </a:bodyPr>
          <a:lstStyle/>
          <a:p>
            <a:r>
              <a:rPr lang="en-US"/>
              <a:t>ECG Signal</a:t>
            </a:r>
            <a:endParaRPr lang="LID4096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1BD8175-8343-8865-A4E3-273207DC9521}"/>
              </a:ext>
            </a:extLst>
          </p:cNvPr>
          <p:cNvSpPr txBox="1"/>
          <p:nvPr/>
        </p:nvSpPr>
        <p:spPr>
          <a:xfrm>
            <a:off x="107999" y="928108"/>
            <a:ext cx="4401121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885" lvl="1" indent="-301625"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An electrocardiogram (ECG) records:</a:t>
            </a:r>
          </a:p>
          <a:p>
            <a:pPr marL="1061085" lvl="2" indent="-301625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these impulses to show how fast the heart is beating</a:t>
            </a:r>
          </a:p>
          <a:p>
            <a:pPr marL="1061085" lvl="2" indent="-301625">
              <a:buFont typeface="Courier New" panose="02070309020205020404" pitchFamily="49" charset="0"/>
              <a:buChar char="o"/>
            </a:pPr>
            <a:endParaRPr lang="en-US" sz="1600">
              <a:solidFill>
                <a:schemeClr val="dk2"/>
              </a:solidFill>
              <a:latin typeface="Arial"/>
              <a:cs typeface="Arial"/>
            </a:endParaRPr>
          </a:p>
          <a:p>
            <a:pPr marL="1061085" lvl="2" indent="-301625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the rhythm of the heart beats (steady or irregular)</a:t>
            </a:r>
          </a:p>
          <a:p>
            <a:pPr marL="1061085" lvl="2" indent="-301625">
              <a:buFont typeface="Courier New" panose="02070309020205020404" pitchFamily="49" charset="0"/>
              <a:buChar char="o"/>
            </a:pPr>
            <a:endParaRPr lang="en-US" sz="1600">
              <a:solidFill>
                <a:schemeClr val="dk2"/>
              </a:solidFill>
              <a:latin typeface="Arial"/>
              <a:cs typeface="Arial"/>
            </a:endParaRPr>
          </a:p>
          <a:p>
            <a:pPr marL="1061085" lvl="2" indent="-301625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2"/>
                </a:solidFill>
                <a:latin typeface="Arial"/>
                <a:cs typeface="Arial"/>
              </a:rPr>
              <a:t>the strength and timing of the electrical impulses as they move through the different parts of the heart.</a:t>
            </a:r>
          </a:p>
        </p:txBody>
      </p:sp>
      <p:pic>
        <p:nvPicPr>
          <p:cNvPr id="1030" name="Picture 6" descr="Electrocardiogram Information | Mount Sinai - New York">
            <a:extLst>
              <a:ext uri="{FF2B5EF4-FFF2-40B4-BE49-F238E27FC236}">
                <a16:creationId xmlns:a16="http://schemas.microsoft.com/office/drawing/2014/main" id="{427F3ABE-67F4-5134-8D62-06F2192F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8" y="826076"/>
            <a:ext cx="4162859" cy="33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2660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9797B-2D62-D5D2-CE90-5D70C52B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75"/>
            <a:ext cx="8520600" cy="776178"/>
          </a:xfrm>
        </p:spPr>
        <p:txBody>
          <a:bodyPr>
            <a:normAutofit/>
          </a:bodyPr>
          <a:lstStyle/>
          <a:p>
            <a:r>
              <a:rPr lang="en-US"/>
              <a:t>Arrhythmia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0B5A-8B1C-0507-97C0-2895393AA6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smtClean="0"/>
              <a:t>7</a:t>
            </a:fld>
            <a:endParaRPr lang="en" sz="100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F51EAE0-870C-24F8-4BD4-9CA74472A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5"/>
            <a:ext cx="4994591" cy="3908400"/>
          </a:xfrm>
        </p:spPr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An arrhythmia, or irregular heartbeat, is:</a:t>
            </a:r>
          </a:p>
          <a:p>
            <a:pPr lvl="1"/>
            <a:r>
              <a:rPr lang="en-US"/>
              <a:t>A problem with the rate or rhythm of your heartbeat</a:t>
            </a:r>
          </a:p>
          <a:p>
            <a:pPr lvl="1"/>
            <a:endParaRPr lang="en-US"/>
          </a:p>
          <a:p>
            <a:pPr lvl="1"/>
            <a:r>
              <a:rPr lang="en-US"/>
              <a:t>Your heart may beat too quickly, too slowly, or with an irregular rhythm.</a:t>
            </a:r>
          </a:p>
          <a:p>
            <a:endParaRPr lang="en-US"/>
          </a:p>
          <a:p>
            <a:r>
              <a:rPr lang="en-US"/>
              <a:t>It is normal for your heart rate to speed up during physical activity and to slow down while resting or sleeping.</a:t>
            </a:r>
          </a:p>
        </p:txBody>
      </p:sp>
      <p:pic>
        <p:nvPicPr>
          <p:cNvPr id="2050" name="Picture 2" descr="110+ Cartoon Of Arrhythmia Stock Illustrations, Royalty-Free ...">
            <a:extLst>
              <a:ext uri="{FF2B5EF4-FFF2-40B4-BE49-F238E27FC236}">
                <a16:creationId xmlns:a16="http://schemas.microsoft.com/office/drawing/2014/main" id="{60696B9E-8432-8E8C-C4DF-6C975B31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51" y="3496831"/>
            <a:ext cx="1679574" cy="13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Funnies: Nursing">
            <a:extLst>
              <a:ext uri="{FF2B5EF4-FFF2-40B4-BE49-F238E27FC236}">
                <a16:creationId xmlns:a16="http://schemas.microsoft.com/office/drawing/2014/main" id="{9BD8A9E5-469F-44C2-AB71-96592B92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DCDCDC"/>
              </a:clrFrom>
              <a:clrTo>
                <a:srgbClr val="DCDC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57" y="505964"/>
            <a:ext cx="3122468" cy="312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877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7429F-845C-A316-8E12-8898F439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F8CF6F-C04D-892F-0909-403B7541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75"/>
            <a:ext cx="8520600" cy="776178"/>
          </a:xfrm>
        </p:spPr>
        <p:txBody>
          <a:bodyPr>
            <a:normAutofit/>
          </a:bodyPr>
          <a:lstStyle/>
          <a:p>
            <a:r>
              <a:rPr lang="en-US"/>
              <a:t>Arrhythmia Consequences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74D29-4527-76E5-C30A-1F1EFC7F7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smtClean="0"/>
              <a:t>8</a:t>
            </a:fld>
            <a:endParaRPr lang="en" sz="100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A0AC892-81E8-8946-653C-244D2671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4925"/>
            <a:ext cx="4994591" cy="3908400"/>
          </a:xfrm>
        </p:spPr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An arrhythmia can lead to: </a:t>
            </a:r>
          </a:p>
          <a:p>
            <a:pPr lvl="1"/>
            <a:r>
              <a:rPr lang="en-US"/>
              <a:t>Damage the heart, brain, or other organs.</a:t>
            </a:r>
          </a:p>
          <a:p>
            <a:pPr lvl="1"/>
            <a:endParaRPr lang="en-US"/>
          </a:p>
          <a:p>
            <a:pPr lvl="1"/>
            <a:r>
              <a:rPr lang="en-US"/>
              <a:t>A life-threatening stroke, heart failure, or cardiac arrest which can all be deadly.</a:t>
            </a:r>
          </a:p>
          <a:p>
            <a:pPr lvl="1"/>
            <a:endParaRPr lang="en-US"/>
          </a:p>
          <a:p>
            <a:pPr lvl="1"/>
            <a:r>
              <a:rPr lang="en-US"/>
              <a:t>During cardiac arrest, the heart suddenly and unexpectedly stops beating, causing death if it is not treated within minutes.</a:t>
            </a:r>
          </a:p>
        </p:txBody>
      </p:sp>
      <p:pic>
        <p:nvPicPr>
          <p:cNvPr id="3074" name="Picture 2" descr="Funny Death by airesnf on DeviantArt">
            <a:extLst>
              <a:ext uri="{FF2B5EF4-FFF2-40B4-BE49-F238E27FC236}">
                <a16:creationId xmlns:a16="http://schemas.microsoft.com/office/drawing/2014/main" id="{2F781437-90E8-71E0-2A1A-9B120D57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6C7E4"/>
              </a:clrFrom>
              <a:clrTo>
                <a:srgbClr val="46C7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22" y="754925"/>
            <a:ext cx="3894548" cy="33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555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BDC47-C743-2C37-B7DD-6B1EA41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Aim 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61D8-3026-5C56-1968-303372CED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09276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ndree's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Andree's Theme</vt:lpstr>
      <vt:lpstr>Arrhythmia Detection on ECG Signals</vt:lpstr>
      <vt:lpstr>The Team</vt:lpstr>
      <vt:lpstr>The Team</vt:lpstr>
      <vt:lpstr>Agenda</vt:lpstr>
      <vt:lpstr>Problem Background</vt:lpstr>
      <vt:lpstr>ECG Signal</vt:lpstr>
      <vt:lpstr>Arrhythmia</vt:lpstr>
      <vt:lpstr>Arrhythmia Consequences</vt:lpstr>
      <vt:lpstr>Aim </vt:lpstr>
      <vt:lpstr>Aim</vt:lpstr>
      <vt:lpstr>Data-Engineering Mechanisms</vt:lpstr>
      <vt:lpstr>Data-Engineering Mechanisms</vt:lpstr>
      <vt:lpstr>Data-Engineering Mechanisms</vt:lpstr>
      <vt:lpstr>Estimand and Target</vt:lpstr>
      <vt:lpstr>Estimand and Target</vt:lpstr>
      <vt:lpstr>Methodology  DNN Random Forest </vt:lpstr>
      <vt:lpstr>DNN</vt:lpstr>
      <vt:lpstr>DNN </vt:lpstr>
      <vt:lpstr>Random Forest </vt:lpstr>
      <vt:lpstr>Random Forest</vt:lpstr>
      <vt:lpstr>Performance measurement</vt:lpstr>
      <vt:lpstr>Performance measurement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 method to cluster route</dc:title>
  <dc:creator>Shabani, Mohammadreza</dc:creator>
  <cp:revision>1</cp:revision>
  <dcterms:modified xsi:type="dcterms:W3CDTF">2024-03-08T18:55:31Z</dcterms:modified>
</cp:coreProperties>
</file>